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678F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A66D3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678F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A66D3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568" y="0"/>
            <a:ext cx="16843429" cy="834590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5403017" y="3480696"/>
            <a:ext cx="2607310" cy="1753870"/>
          </a:xfrm>
          <a:custGeom>
            <a:avLst/>
            <a:gdLst/>
            <a:ahLst/>
            <a:cxnLst/>
            <a:rect l="l" t="t" r="r" b="b"/>
            <a:pathLst>
              <a:path w="2607309" h="1753870">
                <a:moveTo>
                  <a:pt x="2475624" y="1032549"/>
                </a:moveTo>
                <a:lnTo>
                  <a:pt x="2471047" y="1029601"/>
                </a:lnTo>
                <a:lnTo>
                  <a:pt x="2467628" y="1019161"/>
                </a:lnTo>
                <a:lnTo>
                  <a:pt x="2470733" y="1013059"/>
                </a:lnTo>
                <a:lnTo>
                  <a:pt x="2606913" y="968496"/>
                </a:lnTo>
                <a:lnTo>
                  <a:pt x="2596807" y="977154"/>
                </a:lnTo>
                <a:lnTo>
                  <a:pt x="2586845" y="985994"/>
                </a:lnTo>
                <a:lnTo>
                  <a:pt x="2577017" y="995006"/>
                </a:lnTo>
                <a:lnTo>
                  <a:pt x="2567318" y="1004178"/>
                </a:lnTo>
                <a:lnTo>
                  <a:pt x="2482204" y="1032033"/>
                </a:lnTo>
                <a:lnTo>
                  <a:pt x="2481306" y="1032195"/>
                </a:lnTo>
                <a:lnTo>
                  <a:pt x="2475624" y="1032549"/>
                </a:lnTo>
                <a:close/>
              </a:path>
              <a:path w="2607309" h="1753870">
                <a:moveTo>
                  <a:pt x="2088529" y="1380342"/>
                </a:moveTo>
                <a:lnTo>
                  <a:pt x="2057736" y="1378201"/>
                </a:lnTo>
                <a:lnTo>
                  <a:pt x="2047481" y="1377304"/>
                </a:lnTo>
                <a:lnTo>
                  <a:pt x="2134810" y="1331956"/>
                </a:lnTo>
                <a:lnTo>
                  <a:pt x="2141380" y="1334008"/>
                </a:lnTo>
                <a:lnTo>
                  <a:pt x="2146879" y="1344604"/>
                </a:lnTo>
                <a:lnTo>
                  <a:pt x="2144814" y="1351127"/>
                </a:lnTo>
                <a:lnTo>
                  <a:pt x="2088529" y="1380342"/>
                </a:lnTo>
                <a:close/>
              </a:path>
              <a:path w="2607309" h="1753870">
                <a:moveTo>
                  <a:pt x="2129815" y="1291164"/>
                </a:moveTo>
                <a:lnTo>
                  <a:pt x="2125800" y="1289100"/>
                </a:lnTo>
                <a:lnTo>
                  <a:pt x="2017725" y="1090213"/>
                </a:lnTo>
                <a:lnTo>
                  <a:pt x="2019682" y="1083654"/>
                </a:lnTo>
                <a:lnTo>
                  <a:pt x="2030124" y="1078013"/>
                </a:lnTo>
                <a:lnTo>
                  <a:pt x="2036705" y="1079896"/>
                </a:lnTo>
                <a:lnTo>
                  <a:pt x="2145546" y="1280214"/>
                </a:lnTo>
                <a:lnTo>
                  <a:pt x="2143589" y="1286773"/>
                </a:lnTo>
                <a:lnTo>
                  <a:pt x="2136928" y="1290392"/>
                </a:lnTo>
                <a:lnTo>
                  <a:pt x="2135412" y="1290814"/>
                </a:lnTo>
                <a:lnTo>
                  <a:pt x="2129815" y="1291164"/>
                </a:lnTo>
                <a:close/>
              </a:path>
              <a:path w="2607309" h="1753870">
                <a:moveTo>
                  <a:pt x="2028072" y="1326224"/>
                </a:moveTo>
                <a:lnTo>
                  <a:pt x="2024056" y="1324161"/>
                </a:lnTo>
                <a:lnTo>
                  <a:pt x="1915981" y="1125263"/>
                </a:lnTo>
                <a:lnTo>
                  <a:pt x="1917937" y="1118704"/>
                </a:lnTo>
                <a:lnTo>
                  <a:pt x="1928401" y="1113062"/>
                </a:lnTo>
                <a:lnTo>
                  <a:pt x="1934940" y="1114947"/>
                </a:lnTo>
                <a:lnTo>
                  <a:pt x="2043802" y="1315275"/>
                </a:lnTo>
                <a:lnTo>
                  <a:pt x="2041845" y="1321834"/>
                </a:lnTo>
                <a:lnTo>
                  <a:pt x="2035185" y="1325452"/>
                </a:lnTo>
                <a:lnTo>
                  <a:pt x="2033669" y="1325875"/>
                </a:lnTo>
                <a:lnTo>
                  <a:pt x="2028072" y="1326224"/>
                </a:lnTo>
                <a:close/>
              </a:path>
              <a:path w="2607309" h="1753870">
                <a:moveTo>
                  <a:pt x="1857297" y="1346334"/>
                </a:moveTo>
                <a:lnTo>
                  <a:pt x="1842050" y="1343021"/>
                </a:lnTo>
                <a:lnTo>
                  <a:pt x="1834437" y="1341272"/>
                </a:lnTo>
                <a:lnTo>
                  <a:pt x="1900292" y="1248319"/>
                </a:lnTo>
                <a:lnTo>
                  <a:pt x="1903727" y="1243433"/>
                </a:lnTo>
                <a:lnTo>
                  <a:pt x="1910479" y="1242303"/>
                </a:lnTo>
                <a:lnTo>
                  <a:pt x="1920204" y="1249199"/>
                </a:lnTo>
                <a:lnTo>
                  <a:pt x="1921343" y="1255946"/>
                </a:lnTo>
                <a:lnTo>
                  <a:pt x="1857297" y="1346334"/>
                </a:lnTo>
                <a:close/>
              </a:path>
              <a:path w="2607309" h="1753870">
                <a:moveTo>
                  <a:pt x="245411" y="1572362"/>
                </a:moveTo>
                <a:lnTo>
                  <a:pt x="240300" y="1567967"/>
                </a:lnTo>
                <a:lnTo>
                  <a:pt x="223140" y="1357097"/>
                </a:lnTo>
                <a:lnTo>
                  <a:pt x="234867" y="1369182"/>
                </a:lnTo>
                <a:lnTo>
                  <a:pt x="240781" y="1375175"/>
                </a:lnTo>
                <a:lnTo>
                  <a:pt x="246759" y="1381105"/>
                </a:lnTo>
                <a:lnTo>
                  <a:pt x="261826" y="1566284"/>
                </a:lnTo>
                <a:lnTo>
                  <a:pt x="257398" y="1571497"/>
                </a:lnTo>
                <a:lnTo>
                  <a:pt x="251471" y="1571983"/>
                </a:lnTo>
                <a:lnTo>
                  <a:pt x="245411" y="1572362"/>
                </a:lnTo>
                <a:close/>
              </a:path>
              <a:path w="2607309" h="1753870">
                <a:moveTo>
                  <a:pt x="955086" y="1263864"/>
                </a:moveTo>
                <a:lnTo>
                  <a:pt x="899355" y="1185354"/>
                </a:lnTo>
                <a:lnTo>
                  <a:pt x="900497" y="1178613"/>
                </a:lnTo>
                <a:lnTo>
                  <a:pt x="910187" y="1171740"/>
                </a:lnTo>
                <a:lnTo>
                  <a:pt x="916951" y="1172829"/>
                </a:lnTo>
                <a:lnTo>
                  <a:pt x="979596" y="1261086"/>
                </a:lnTo>
                <a:lnTo>
                  <a:pt x="955086" y="1263864"/>
                </a:lnTo>
                <a:close/>
              </a:path>
              <a:path w="2607309" h="1753870">
                <a:moveTo>
                  <a:pt x="839678" y="1277630"/>
                </a:moveTo>
                <a:lnTo>
                  <a:pt x="833482" y="1270576"/>
                </a:lnTo>
                <a:lnTo>
                  <a:pt x="833922" y="1263742"/>
                </a:lnTo>
                <a:lnTo>
                  <a:pt x="842852" y="1255870"/>
                </a:lnTo>
                <a:lnTo>
                  <a:pt x="849701" y="1256288"/>
                </a:lnTo>
                <a:lnTo>
                  <a:pt x="865648" y="1274465"/>
                </a:lnTo>
                <a:lnTo>
                  <a:pt x="839678" y="1277630"/>
                </a:lnTo>
                <a:close/>
              </a:path>
              <a:path w="2607309" h="1753870">
                <a:moveTo>
                  <a:pt x="46987" y="1412147"/>
                </a:moveTo>
                <a:lnTo>
                  <a:pt x="24657" y="1365341"/>
                </a:lnTo>
                <a:lnTo>
                  <a:pt x="5686" y="1316913"/>
                </a:lnTo>
                <a:lnTo>
                  <a:pt x="0" y="1288815"/>
                </a:lnTo>
                <a:lnTo>
                  <a:pt x="7624" y="1290495"/>
                </a:lnTo>
                <a:lnTo>
                  <a:pt x="15287" y="1291766"/>
                </a:lnTo>
                <a:lnTo>
                  <a:pt x="22923" y="1293289"/>
                </a:lnTo>
                <a:lnTo>
                  <a:pt x="46987" y="1412147"/>
                </a:lnTo>
                <a:close/>
              </a:path>
              <a:path w="2607309" h="1753870">
                <a:moveTo>
                  <a:pt x="123882" y="1468667"/>
                </a:moveTo>
                <a:lnTo>
                  <a:pt x="119009" y="1465051"/>
                </a:lnTo>
                <a:lnTo>
                  <a:pt x="86405" y="1303933"/>
                </a:lnTo>
                <a:lnTo>
                  <a:pt x="93953" y="1304968"/>
                </a:lnTo>
                <a:lnTo>
                  <a:pt x="101493" y="1306141"/>
                </a:lnTo>
                <a:lnTo>
                  <a:pt x="109045" y="1306996"/>
                </a:lnTo>
                <a:lnTo>
                  <a:pt x="140276" y="1461260"/>
                </a:lnTo>
                <a:lnTo>
                  <a:pt x="136492" y="1466960"/>
                </a:lnTo>
                <a:lnTo>
                  <a:pt x="130150" y="1468244"/>
                </a:lnTo>
                <a:lnTo>
                  <a:pt x="129668" y="1468306"/>
                </a:lnTo>
                <a:lnTo>
                  <a:pt x="123882" y="1468667"/>
                </a:lnTo>
                <a:close/>
              </a:path>
              <a:path w="2607309" h="1753870">
                <a:moveTo>
                  <a:pt x="563512" y="1311480"/>
                </a:moveTo>
                <a:lnTo>
                  <a:pt x="554742" y="1295336"/>
                </a:lnTo>
                <a:lnTo>
                  <a:pt x="557551" y="1280896"/>
                </a:lnTo>
                <a:lnTo>
                  <a:pt x="558914" y="1273668"/>
                </a:lnTo>
                <a:lnTo>
                  <a:pt x="560195" y="1266422"/>
                </a:lnTo>
                <a:lnTo>
                  <a:pt x="561170" y="1266144"/>
                </a:lnTo>
                <a:lnTo>
                  <a:pt x="562131" y="1265788"/>
                </a:lnTo>
                <a:lnTo>
                  <a:pt x="563101" y="1265511"/>
                </a:lnTo>
                <a:lnTo>
                  <a:pt x="586541" y="1308657"/>
                </a:lnTo>
                <a:lnTo>
                  <a:pt x="563512" y="1311480"/>
                </a:lnTo>
                <a:close/>
              </a:path>
              <a:path w="2607309" h="1753870">
                <a:moveTo>
                  <a:pt x="676758" y="1297598"/>
                </a:moveTo>
                <a:lnTo>
                  <a:pt x="645139" y="1239399"/>
                </a:lnTo>
                <a:lnTo>
                  <a:pt x="651992" y="1236997"/>
                </a:lnTo>
                <a:lnTo>
                  <a:pt x="658716" y="1234225"/>
                </a:lnTo>
                <a:lnTo>
                  <a:pt x="665531" y="1231723"/>
                </a:lnTo>
                <a:lnTo>
                  <a:pt x="699792" y="1294775"/>
                </a:lnTo>
                <a:lnTo>
                  <a:pt x="676758" y="1297598"/>
                </a:lnTo>
                <a:close/>
              </a:path>
              <a:path w="2607309" h="1753870">
                <a:moveTo>
                  <a:pt x="304555" y="1554695"/>
                </a:moveTo>
                <a:lnTo>
                  <a:pt x="298198" y="1554384"/>
                </a:lnTo>
                <a:lnTo>
                  <a:pt x="293615" y="1549312"/>
                </a:lnTo>
                <a:lnTo>
                  <a:pt x="299492" y="1429654"/>
                </a:lnTo>
                <a:lnTo>
                  <a:pt x="309820" y="1438702"/>
                </a:lnTo>
                <a:lnTo>
                  <a:pt x="315007" y="1443194"/>
                </a:lnTo>
                <a:lnTo>
                  <a:pt x="320228" y="1447643"/>
                </a:lnTo>
                <a:lnTo>
                  <a:pt x="315202" y="1549961"/>
                </a:lnTo>
                <a:lnTo>
                  <a:pt x="310785" y="1554327"/>
                </a:lnTo>
                <a:lnTo>
                  <a:pt x="305377" y="1554665"/>
                </a:lnTo>
                <a:lnTo>
                  <a:pt x="304555" y="1554695"/>
                </a:lnTo>
                <a:close/>
              </a:path>
              <a:path w="2607309" h="1753870">
                <a:moveTo>
                  <a:pt x="290940" y="1727173"/>
                </a:moveTo>
                <a:lnTo>
                  <a:pt x="290014" y="1727045"/>
                </a:lnTo>
                <a:lnTo>
                  <a:pt x="289079" y="1726964"/>
                </a:lnTo>
                <a:lnTo>
                  <a:pt x="288152" y="1726837"/>
                </a:lnTo>
                <a:lnTo>
                  <a:pt x="286343" y="1725095"/>
                </a:lnTo>
                <a:lnTo>
                  <a:pt x="284637" y="1723225"/>
                </a:lnTo>
                <a:lnTo>
                  <a:pt x="282838" y="1721474"/>
                </a:lnTo>
                <a:lnTo>
                  <a:pt x="290940" y="1727173"/>
                </a:lnTo>
                <a:close/>
              </a:path>
              <a:path w="2607309" h="1753870">
                <a:moveTo>
                  <a:pt x="596177" y="1753425"/>
                </a:moveTo>
                <a:lnTo>
                  <a:pt x="592537" y="1753322"/>
                </a:lnTo>
                <a:lnTo>
                  <a:pt x="588897" y="1753296"/>
                </a:lnTo>
                <a:lnTo>
                  <a:pt x="585250" y="1753164"/>
                </a:lnTo>
                <a:lnTo>
                  <a:pt x="584954" y="1752981"/>
                </a:lnTo>
                <a:lnTo>
                  <a:pt x="584617" y="1752913"/>
                </a:lnTo>
                <a:lnTo>
                  <a:pt x="407723" y="1618347"/>
                </a:lnTo>
                <a:lnTo>
                  <a:pt x="406815" y="1611576"/>
                </a:lnTo>
                <a:lnTo>
                  <a:pt x="410406" y="1606828"/>
                </a:lnTo>
                <a:lnTo>
                  <a:pt x="414058" y="1602055"/>
                </a:lnTo>
                <a:lnTo>
                  <a:pt x="420826" y="1601168"/>
                </a:lnTo>
                <a:lnTo>
                  <a:pt x="602160" y="1739113"/>
                </a:lnTo>
                <a:lnTo>
                  <a:pt x="603069" y="1745884"/>
                </a:lnTo>
                <a:lnTo>
                  <a:pt x="598560" y="1751833"/>
                </a:lnTo>
                <a:lnTo>
                  <a:pt x="597406" y="1752724"/>
                </a:lnTo>
                <a:lnTo>
                  <a:pt x="596177" y="1753425"/>
                </a:lnTo>
                <a:close/>
              </a:path>
              <a:path w="2607309" h="1753870">
                <a:moveTo>
                  <a:pt x="485337" y="1746956"/>
                </a:moveTo>
                <a:lnTo>
                  <a:pt x="438393" y="1742957"/>
                </a:lnTo>
                <a:lnTo>
                  <a:pt x="368059" y="1698731"/>
                </a:lnTo>
                <a:lnTo>
                  <a:pt x="366525" y="1692073"/>
                </a:lnTo>
                <a:lnTo>
                  <a:pt x="372864" y="1681943"/>
                </a:lnTo>
                <a:lnTo>
                  <a:pt x="379528" y="1680417"/>
                </a:lnTo>
                <a:lnTo>
                  <a:pt x="485337" y="1746956"/>
                </a:lnTo>
                <a:close/>
              </a:path>
              <a:path w="2607309" h="1753870">
                <a:moveTo>
                  <a:pt x="659196" y="1676806"/>
                </a:moveTo>
                <a:lnTo>
                  <a:pt x="654446" y="1673467"/>
                </a:lnTo>
                <a:lnTo>
                  <a:pt x="652669" y="1666307"/>
                </a:lnTo>
                <a:lnTo>
                  <a:pt x="652943" y="1664353"/>
                </a:lnTo>
                <a:lnTo>
                  <a:pt x="653530" y="1662506"/>
                </a:lnTo>
                <a:lnTo>
                  <a:pt x="659842" y="1665230"/>
                </a:lnTo>
                <a:lnTo>
                  <a:pt x="666179" y="1667873"/>
                </a:lnTo>
                <a:lnTo>
                  <a:pt x="678901" y="1673015"/>
                </a:lnTo>
                <a:lnTo>
                  <a:pt x="665611" y="1676353"/>
                </a:lnTo>
                <a:lnTo>
                  <a:pt x="664941" y="1676447"/>
                </a:lnTo>
                <a:lnTo>
                  <a:pt x="659196" y="1676806"/>
                </a:lnTo>
                <a:close/>
              </a:path>
              <a:path w="2607309" h="1753870">
                <a:moveTo>
                  <a:pt x="678248" y="1745194"/>
                </a:moveTo>
                <a:lnTo>
                  <a:pt x="673188" y="1740944"/>
                </a:lnTo>
                <a:lnTo>
                  <a:pt x="671992" y="1729224"/>
                </a:lnTo>
                <a:lnTo>
                  <a:pt x="676308" y="1723912"/>
                </a:lnTo>
                <a:lnTo>
                  <a:pt x="808690" y="1710323"/>
                </a:lnTo>
                <a:lnTo>
                  <a:pt x="827512" y="1713302"/>
                </a:lnTo>
                <a:lnTo>
                  <a:pt x="846381" y="1715791"/>
                </a:lnTo>
                <a:lnTo>
                  <a:pt x="865295" y="1717743"/>
                </a:lnTo>
                <a:lnTo>
                  <a:pt x="884255" y="1719111"/>
                </a:lnTo>
                <a:lnTo>
                  <a:pt x="876826" y="1721266"/>
                </a:lnTo>
                <a:lnTo>
                  <a:pt x="861909" y="1725366"/>
                </a:lnTo>
                <a:lnTo>
                  <a:pt x="854428" y="1727337"/>
                </a:lnTo>
                <a:lnTo>
                  <a:pt x="684434" y="1744797"/>
                </a:lnTo>
                <a:lnTo>
                  <a:pt x="678248" y="1745194"/>
                </a:lnTo>
                <a:close/>
              </a:path>
              <a:path w="2607309" h="1753870">
                <a:moveTo>
                  <a:pt x="381611" y="1522444"/>
                </a:moveTo>
                <a:lnTo>
                  <a:pt x="379163" y="1521815"/>
                </a:lnTo>
                <a:lnTo>
                  <a:pt x="372202" y="1516881"/>
                </a:lnTo>
                <a:lnTo>
                  <a:pt x="371063" y="1510135"/>
                </a:lnTo>
                <a:lnTo>
                  <a:pt x="380965" y="1496167"/>
                </a:lnTo>
                <a:lnTo>
                  <a:pt x="386713" y="1500527"/>
                </a:lnTo>
                <a:lnTo>
                  <a:pt x="398253" y="1509095"/>
                </a:lnTo>
                <a:lnTo>
                  <a:pt x="390153" y="1520537"/>
                </a:lnTo>
                <a:lnTo>
                  <a:pt x="387124" y="1522100"/>
                </a:lnTo>
                <a:lnTo>
                  <a:pt x="381611" y="1522444"/>
                </a:lnTo>
                <a:close/>
              </a:path>
              <a:path w="2607309" h="1753870">
                <a:moveTo>
                  <a:pt x="1082605" y="1251054"/>
                </a:moveTo>
                <a:lnTo>
                  <a:pt x="1084414" y="1221125"/>
                </a:lnTo>
                <a:lnTo>
                  <a:pt x="1089727" y="1216565"/>
                </a:lnTo>
                <a:lnTo>
                  <a:pt x="1101413" y="1217304"/>
                </a:lnTo>
                <a:lnTo>
                  <a:pt x="1105957" y="1222422"/>
                </a:lnTo>
                <a:lnTo>
                  <a:pt x="1104325" y="1249433"/>
                </a:lnTo>
                <a:lnTo>
                  <a:pt x="1089845" y="1250454"/>
                </a:lnTo>
                <a:lnTo>
                  <a:pt x="1082605" y="1251054"/>
                </a:lnTo>
                <a:close/>
              </a:path>
              <a:path w="2607309" h="1753870">
                <a:moveTo>
                  <a:pt x="1171108" y="1245363"/>
                </a:moveTo>
                <a:lnTo>
                  <a:pt x="1172848" y="1216532"/>
                </a:lnTo>
                <a:lnTo>
                  <a:pt x="1178135" y="1211879"/>
                </a:lnTo>
                <a:lnTo>
                  <a:pt x="1183889" y="1212354"/>
                </a:lnTo>
                <a:lnTo>
                  <a:pt x="1189847" y="1212711"/>
                </a:lnTo>
                <a:lnTo>
                  <a:pt x="1194391" y="1217829"/>
                </a:lnTo>
                <a:lnTo>
                  <a:pt x="1192785" y="1244405"/>
                </a:lnTo>
                <a:lnTo>
                  <a:pt x="1185556" y="1244672"/>
                </a:lnTo>
                <a:lnTo>
                  <a:pt x="1171108" y="1245363"/>
                </a:lnTo>
                <a:close/>
              </a:path>
              <a:path w="2607309" h="1753870">
                <a:moveTo>
                  <a:pt x="1320460" y="1244517"/>
                </a:moveTo>
                <a:lnTo>
                  <a:pt x="1312556" y="1244202"/>
                </a:lnTo>
                <a:lnTo>
                  <a:pt x="1304654" y="1243747"/>
                </a:lnTo>
                <a:lnTo>
                  <a:pt x="1296747" y="1243562"/>
                </a:lnTo>
                <a:lnTo>
                  <a:pt x="1290231" y="1227655"/>
                </a:lnTo>
                <a:lnTo>
                  <a:pt x="1292879" y="1221348"/>
                </a:lnTo>
                <a:lnTo>
                  <a:pt x="1303920" y="1216833"/>
                </a:lnTo>
                <a:lnTo>
                  <a:pt x="1310233" y="1219483"/>
                </a:lnTo>
                <a:lnTo>
                  <a:pt x="1320460" y="1244517"/>
                </a:lnTo>
                <a:close/>
              </a:path>
              <a:path w="2607309" h="1753870">
                <a:moveTo>
                  <a:pt x="2095924" y="1031257"/>
                </a:moveTo>
                <a:lnTo>
                  <a:pt x="2094970" y="1031200"/>
                </a:lnTo>
                <a:lnTo>
                  <a:pt x="1971569" y="1005880"/>
                </a:lnTo>
                <a:lnTo>
                  <a:pt x="1975601" y="999226"/>
                </a:lnTo>
                <a:lnTo>
                  <a:pt x="1980019" y="992931"/>
                </a:lnTo>
                <a:lnTo>
                  <a:pt x="1984213" y="986428"/>
                </a:lnTo>
                <a:lnTo>
                  <a:pt x="2104190" y="1011029"/>
                </a:lnTo>
                <a:lnTo>
                  <a:pt x="2107947" y="1016744"/>
                </a:lnTo>
                <a:lnTo>
                  <a:pt x="2105743" y="1027473"/>
                </a:lnTo>
                <a:lnTo>
                  <a:pt x="2101606" y="1030902"/>
                </a:lnTo>
                <a:lnTo>
                  <a:pt x="2095924" y="1031257"/>
                </a:lnTo>
                <a:close/>
              </a:path>
              <a:path w="2607309" h="1753870">
                <a:moveTo>
                  <a:pt x="2397263" y="1227094"/>
                </a:moveTo>
                <a:lnTo>
                  <a:pt x="2305299" y="1097545"/>
                </a:lnTo>
                <a:lnTo>
                  <a:pt x="2306442" y="1090804"/>
                </a:lnTo>
                <a:lnTo>
                  <a:pt x="2316132" y="1083932"/>
                </a:lnTo>
                <a:lnTo>
                  <a:pt x="2322896" y="1085020"/>
                </a:lnTo>
                <a:lnTo>
                  <a:pt x="2409857" y="1207528"/>
                </a:lnTo>
                <a:lnTo>
                  <a:pt x="2397263" y="1227094"/>
                </a:lnTo>
                <a:close/>
              </a:path>
              <a:path w="2607309" h="1753870">
                <a:moveTo>
                  <a:pt x="2346150" y="1304263"/>
                </a:moveTo>
                <a:lnTo>
                  <a:pt x="2239427" y="1182768"/>
                </a:lnTo>
                <a:lnTo>
                  <a:pt x="2239867" y="1175934"/>
                </a:lnTo>
                <a:lnTo>
                  <a:pt x="2244353" y="1171997"/>
                </a:lnTo>
                <a:lnTo>
                  <a:pt x="2248776" y="1168064"/>
                </a:lnTo>
                <a:lnTo>
                  <a:pt x="2255625" y="1168481"/>
                </a:lnTo>
                <a:lnTo>
                  <a:pt x="2358800" y="1285931"/>
                </a:lnTo>
                <a:lnTo>
                  <a:pt x="2357568" y="1287768"/>
                </a:lnTo>
                <a:lnTo>
                  <a:pt x="2356369" y="1289629"/>
                </a:lnTo>
                <a:lnTo>
                  <a:pt x="2352202" y="1295792"/>
                </a:lnTo>
                <a:lnTo>
                  <a:pt x="2349114" y="1299969"/>
                </a:lnTo>
                <a:lnTo>
                  <a:pt x="2346150" y="1304263"/>
                </a:lnTo>
                <a:close/>
              </a:path>
              <a:path w="2607309" h="1753870">
                <a:moveTo>
                  <a:pt x="1438737" y="1254231"/>
                </a:moveTo>
                <a:lnTo>
                  <a:pt x="1435399" y="1253789"/>
                </a:lnTo>
                <a:lnTo>
                  <a:pt x="1432094" y="1253139"/>
                </a:lnTo>
                <a:lnTo>
                  <a:pt x="1424564" y="1252210"/>
                </a:lnTo>
                <a:lnTo>
                  <a:pt x="1420364" y="1252020"/>
                </a:lnTo>
                <a:lnTo>
                  <a:pt x="1416173" y="1251547"/>
                </a:lnTo>
                <a:lnTo>
                  <a:pt x="1392498" y="1134610"/>
                </a:lnTo>
                <a:lnTo>
                  <a:pt x="1396283" y="1128909"/>
                </a:lnTo>
                <a:lnTo>
                  <a:pt x="1402124" y="1127731"/>
                </a:lnTo>
                <a:lnTo>
                  <a:pt x="1407790" y="1126447"/>
                </a:lnTo>
                <a:lnTo>
                  <a:pt x="1413671" y="1130307"/>
                </a:lnTo>
                <a:lnTo>
                  <a:pt x="1414839" y="1136174"/>
                </a:lnTo>
                <a:lnTo>
                  <a:pt x="1438737" y="1254231"/>
                </a:lnTo>
                <a:close/>
              </a:path>
              <a:path w="2607309" h="1753870">
                <a:moveTo>
                  <a:pt x="1499983" y="1253840"/>
                </a:moveTo>
                <a:lnTo>
                  <a:pt x="1479828" y="1154300"/>
                </a:lnTo>
                <a:lnTo>
                  <a:pt x="1483612" y="1148599"/>
                </a:lnTo>
                <a:lnTo>
                  <a:pt x="1489454" y="1147421"/>
                </a:lnTo>
                <a:lnTo>
                  <a:pt x="1495185" y="1146175"/>
                </a:lnTo>
                <a:lnTo>
                  <a:pt x="1500978" y="1149988"/>
                </a:lnTo>
                <a:lnTo>
                  <a:pt x="1517298" y="1230617"/>
                </a:lnTo>
                <a:lnTo>
                  <a:pt x="1516773" y="1231347"/>
                </a:lnTo>
                <a:lnTo>
                  <a:pt x="1516293" y="1232117"/>
                </a:lnTo>
                <a:lnTo>
                  <a:pt x="1511879" y="1238135"/>
                </a:lnTo>
                <a:lnTo>
                  <a:pt x="1507939" y="1243387"/>
                </a:lnTo>
                <a:lnTo>
                  <a:pt x="1499983" y="1253840"/>
                </a:lnTo>
                <a:close/>
              </a:path>
              <a:path w="2607309" h="1753870">
                <a:moveTo>
                  <a:pt x="1581705" y="1135783"/>
                </a:moveTo>
                <a:lnTo>
                  <a:pt x="1578692" y="1135400"/>
                </a:lnTo>
                <a:lnTo>
                  <a:pt x="1575789" y="1134075"/>
                </a:lnTo>
                <a:lnTo>
                  <a:pt x="1570713" y="1126344"/>
                </a:lnTo>
                <a:lnTo>
                  <a:pt x="1572090" y="1119641"/>
                </a:lnTo>
                <a:lnTo>
                  <a:pt x="1606171" y="1097238"/>
                </a:lnTo>
                <a:lnTo>
                  <a:pt x="1600103" y="1106912"/>
                </a:lnTo>
                <a:lnTo>
                  <a:pt x="1594009" y="1116564"/>
                </a:lnTo>
                <a:lnTo>
                  <a:pt x="1587780" y="1126344"/>
                </a:lnTo>
                <a:lnTo>
                  <a:pt x="1581705" y="1135783"/>
                </a:lnTo>
                <a:close/>
              </a:path>
              <a:path w="2607309" h="1753870">
                <a:moveTo>
                  <a:pt x="2031588" y="355938"/>
                </a:moveTo>
                <a:lnTo>
                  <a:pt x="2026697" y="353633"/>
                </a:lnTo>
                <a:lnTo>
                  <a:pt x="2024098" y="348119"/>
                </a:lnTo>
                <a:lnTo>
                  <a:pt x="2027774" y="337199"/>
                </a:lnTo>
                <a:lnTo>
                  <a:pt x="2033964" y="334170"/>
                </a:lnTo>
                <a:lnTo>
                  <a:pt x="2041978" y="336909"/>
                </a:lnTo>
                <a:lnTo>
                  <a:pt x="2038535" y="343264"/>
                </a:lnTo>
                <a:lnTo>
                  <a:pt x="2031588" y="355938"/>
                </a:lnTo>
                <a:close/>
              </a:path>
              <a:path w="2607309" h="1753870">
                <a:moveTo>
                  <a:pt x="1539815" y="957780"/>
                </a:moveTo>
                <a:lnTo>
                  <a:pt x="1536993" y="956899"/>
                </a:lnTo>
                <a:lnTo>
                  <a:pt x="1450791" y="880780"/>
                </a:lnTo>
                <a:lnTo>
                  <a:pt x="1486463" y="883470"/>
                </a:lnTo>
                <a:lnTo>
                  <a:pt x="1553512" y="942677"/>
                </a:lnTo>
                <a:lnTo>
                  <a:pt x="1553938" y="949500"/>
                </a:lnTo>
                <a:lnTo>
                  <a:pt x="1548019" y="956211"/>
                </a:lnTo>
                <a:lnTo>
                  <a:pt x="1545328" y="957436"/>
                </a:lnTo>
                <a:lnTo>
                  <a:pt x="1539815" y="957780"/>
                </a:lnTo>
                <a:close/>
              </a:path>
              <a:path w="2607309" h="1753870">
                <a:moveTo>
                  <a:pt x="1458200" y="1050370"/>
                </a:moveTo>
                <a:lnTo>
                  <a:pt x="1455378" y="1049489"/>
                </a:lnTo>
                <a:lnTo>
                  <a:pt x="1286795" y="900591"/>
                </a:lnTo>
                <a:lnTo>
                  <a:pt x="1286369" y="893768"/>
                </a:lnTo>
                <a:lnTo>
                  <a:pt x="1294261" y="884820"/>
                </a:lnTo>
                <a:lnTo>
                  <a:pt x="1301078" y="884394"/>
                </a:lnTo>
                <a:lnTo>
                  <a:pt x="1471897" y="1035267"/>
                </a:lnTo>
                <a:lnTo>
                  <a:pt x="1472322" y="1042089"/>
                </a:lnTo>
                <a:lnTo>
                  <a:pt x="1466404" y="1048801"/>
                </a:lnTo>
                <a:lnTo>
                  <a:pt x="1463713" y="1050026"/>
                </a:lnTo>
                <a:lnTo>
                  <a:pt x="1458200" y="1050370"/>
                </a:lnTo>
                <a:close/>
              </a:path>
              <a:path w="2607309" h="1753870">
                <a:moveTo>
                  <a:pt x="1028998" y="1045309"/>
                </a:moveTo>
                <a:lnTo>
                  <a:pt x="1026221" y="1043623"/>
                </a:lnTo>
                <a:lnTo>
                  <a:pt x="1024040" y="1041262"/>
                </a:lnTo>
                <a:lnTo>
                  <a:pt x="1032449" y="1034765"/>
                </a:lnTo>
                <a:lnTo>
                  <a:pt x="1040759" y="1028128"/>
                </a:lnTo>
                <a:lnTo>
                  <a:pt x="1049000" y="1021389"/>
                </a:lnTo>
                <a:lnTo>
                  <a:pt x="1057200" y="1014586"/>
                </a:lnTo>
                <a:lnTo>
                  <a:pt x="1239279" y="954989"/>
                </a:lnTo>
                <a:lnTo>
                  <a:pt x="1245202" y="958170"/>
                </a:lnTo>
                <a:lnTo>
                  <a:pt x="1248907" y="969491"/>
                </a:lnTo>
                <a:lnTo>
                  <a:pt x="1245803" y="975593"/>
                </a:lnTo>
                <a:lnTo>
                  <a:pt x="1034047" y="1044888"/>
                </a:lnTo>
                <a:lnTo>
                  <a:pt x="1033149" y="1045050"/>
                </a:lnTo>
                <a:lnTo>
                  <a:pt x="1028998" y="1045309"/>
                </a:lnTo>
                <a:close/>
              </a:path>
              <a:path w="2607309" h="1753870">
                <a:moveTo>
                  <a:pt x="1069680" y="1120358"/>
                </a:moveTo>
                <a:lnTo>
                  <a:pt x="1065102" y="1117409"/>
                </a:lnTo>
                <a:lnTo>
                  <a:pt x="1061683" y="1106969"/>
                </a:lnTo>
                <a:lnTo>
                  <a:pt x="1064788" y="1100867"/>
                </a:lnTo>
                <a:lnTo>
                  <a:pt x="1281512" y="1029940"/>
                </a:lnTo>
                <a:lnTo>
                  <a:pt x="1287414" y="1033123"/>
                </a:lnTo>
                <a:lnTo>
                  <a:pt x="1291120" y="1044444"/>
                </a:lnTo>
                <a:lnTo>
                  <a:pt x="1288015" y="1050546"/>
                </a:lnTo>
                <a:lnTo>
                  <a:pt x="1076259" y="1119841"/>
                </a:lnTo>
                <a:lnTo>
                  <a:pt x="1075361" y="1120003"/>
                </a:lnTo>
                <a:lnTo>
                  <a:pt x="1069680" y="1120358"/>
                </a:lnTo>
                <a:close/>
              </a:path>
              <a:path w="2607309" h="1753870">
                <a:moveTo>
                  <a:pt x="2329593" y="1001369"/>
                </a:moveTo>
                <a:lnTo>
                  <a:pt x="2328145" y="1001185"/>
                </a:lnTo>
                <a:lnTo>
                  <a:pt x="2321103" y="998697"/>
                </a:lnTo>
                <a:lnTo>
                  <a:pt x="2318162" y="992518"/>
                </a:lnTo>
                <a:lnTo>
                  <a:pt x="2325413" y="972036"/>
                </a:lnTo>
                <a:lnTo>
                  <a:pt x="2341079" y="970968"/>
                </a:lnTo>
                <a:lnTo>
                  <a:pt x="2348913" y="970331"/>
                </a:lnTo>
                <a:lnTo>
                  <a:pt x="2339014" y="998318"/>
                </a:lnTo>
                <a:lnTo>
                  <a:pt x="2335190" y="1001019"/>
                </a:lnTo>
                <a:lnTo>
                  <a:pt x="2329593" y="1001369"/>
                </a:lnTo>
                <a:close/>
              </a:path>
              <a:path w="2607309" h="1753870">
                <a:moveTo>
                  <a:pt x="1513692" y="544862"/>
                </a:moveTo>
                <a:lnTo>
                  <a:pt x="1501418" y="476252"/>
                </a:lnTo>
                <a:lnTo>
                  <a:pt x="1505314" y="470639"/>
                </a:lnTo>
                <a:lnTo>
                  <a:pt x="1516926" y="468519"/>
                </a:lnTo>
                <a:lnTo>
                  <a:pt x="1522663" y="472430"/>
                </a:lnTo>
                <a:lnTo>
                  <a:pt x="1535441" y="543704"/>
                </a:lnTo>
                <a:lnTo>
                  <a:pt x="1520957" y="544580"/>
                </a:lnTo>
                <a:lnTo>
                  <a:pt x="1513692" y="544862"/>
                </a:lnTo>
                <a:close/>
              </a:path>
              <a:path w="2607309" h="1753870">
                <a:moveTo>
                  <a:pt x="1619368" y="535509"/>
                </a:moveTo>
                <a:lnTo>
                  <a:pt x="1591344" y="447150"/>
                </a:lnTo>
                <a:lnTo>
                  <a:pt x="1594472" y="441078"/>
                </a:lnTo>
                <a:lnTo>
                  <a:pt x="1600169" y="439274"/>
                </a:lnTo>
                <a:lnTo>
                  <a:pt x="1605737" y="437447"/>
                </a:lnTo>
                <a:lnTo>
                  <a:pt x="1611912" y="440602"/>
                </a:lnTo>
                <a:lnTo>
                  <a:pt x="1640826" y="531724"/>
                </a:lnTo>
                <a:lnTo>
                  <a:pt x="1633677" y="533014"/>
                </a:lnTo>
                <a:lnTo>
                  <a:pt x="1626547" y="534442"/>
                </a:lnTo>
                <a:lnTo>
                  <a:pt x="1619368" y="535509"/>
                </a:lnTo>
                <a:close/>
              </a:path>
              <a:path w="2607309" h="1753870">
                <a:moveTo>
                  <a:pt x="1907240" y="260310"/>
                </a:moveTo>
                <a:lnTo>
                  <a:pt x="1904682" y="259602"/>
                </a:lnTo>
                <a:lnTo>
                  <a:pt x="1756036" y="146533"/>
                </a:lnTo>
                <a:lnTo>
                  <a:pt x="1769390" y="138631"/>
                </a:lnTo>
                <a:lnTo>
                  <a:pt x="1776024" y="134591"/>
                </a:lnTo>
                <a:lnTo>
                  <a:pt x="1920358" y="244387"/>
                </a:lnTo>
                <a:lnTo>
                  <a:pt x="1921266" y="251158"/>
                </a:lnTo>
                <a:lnTo>
                  <a:pt x="1915683" y="258514"/>
                </a:lnTo>
                <a:lnTo>
                  <a:pt x="1912753" y="259965"/>
                </a:lnTo>
                <a:lnTo>
                  <a:pt x="1907240" y="260310"/>
                </a:lnTo>
                <a:close/>
              </a:path>
              <a:path w="2607309" h="1753870">
                <a:moveTo>
                  <a:pt x="1882623" y="326573"/>
                </a:moveTo>
                <a:lnTo>
                  <a:pt x="1880394" y="326057"/>
                </a:lnTo>
                <a:lnTo>
                  <a:pt x="1686257" y="204005"/>
                </a:lnTo>
                <a:lnTo>
                  <a:pt x="1684722" y="197347"/>
                </a:lnTo>
                <a:lnTo>
                  <a:pt x="1691062" y="187238"/>
                </a:lnTo>
                <a:lnTo>
                  <a:pt x="1697725" y="185691"/>
                </a:lnTo>
                <a:lnTo>
                  <a:pt x="1894920" y="309687"/>
                </a:lnTo>
                <a:lnTo>
                  <a:pt x="1896455" y="316345"/>
                </a:lnTo>
                <a:lnTo>
                  <a:pt x="1891363" y="324463"/>
                </a:lnTo>
                <a:lnTo>
                  <a:pt x="1888157" y="326228"/>
                </a:lnTo>
                <a:lnTo>
                  <a:pt x="1882623" y="326573"/>
                </a:lnTo>
                <a:close/>
              </a:path>
              <a:path w="2607309" h="1753870">
                <a:moveTo>
                  <a:pt x="1891343" y="105331"/>
                </a:moveTo>
                <a:lnTo>
                  <a:pt x="1886979" y="102771"/>
                </a:lnTo>
                <a:lnTo>
                  <a:pt x="1882896" y="92848"/>
                </a:lnTo>
                <a:lnTo>
                  <a:pt x="1885545" y="86542"/>
                </a:lnTo>
                <a:lnTo>
                  <a:pt x="2096246" y="0"/>
                </a:lnTo>
                <a:lnTo>
                  <a:pt x="2102555" y="2607"/>
                </a:lnTo>
                <a:lnTo>
                  <a:pt x="2107111" y="13674"/>
                </a:lnTo>
                <a:lnTo>
                  <a:pt x="2104463" y="19980"/>
                </a:lnTo>
                <a:lnTo>
                  <a:pt x="1898128" y="104727"/>
                </a:lnTo>
                <a:lnTo>
                  <a:pt x="1896982" y="104979"/>
                </a:lnTo>
                <a:lnTo>
                  <a:pt x="1891343" y="105331"/>
                </a:lnTo>
                <a:close/>
              </a:path>
              <a:path w="2607309" h="1753870">
                <a:moveTo>
                  <a:pt x="1977393" y="182080"/>
                </a:moveTo>
                <a:lnTo>
                  <a:pt x="1972643" y="178741"/>
                </a:lnTo>
                <a:lnTo>
                  <a:pt x="1971372" y="173599"/>
                </a:lnTo>
                <a:lnTo>
                  <a:pt x="1969913" y="167814"/>
                </a:lnTo>
                <a:lnTo>
                  <a:pt x="1973434" y="161950"/>
                </a:lnTo>
                <a:lnTo>
                  <a:pt x="2146792" y="118490"/>
                </a:lnTo>
                <a:lnTo>
                  <a:pt x="2139491" y="136891"/>
                </a:lnTo>
                <a:lnTo>
                  <a:pt x="2136855" y="143251"/>
                </a:lnTo>
                <a:lnTo>
                  <a:pt x="1983808" y="181627"/>
                </a:lnTo>
                <a:lnTo>
                  <a:pt x="1983138" y="181722"/>
                </a:lnTo>
                <a:lnTo>
                  <a:pt x="1977393" y="182080"/>
                </a:lnTo>
                <a:close/>
              </a:path>
              <a:path w="2607309" h="1753870">
                <a:moveTo>
                  <a:pt x="1996445" y="250468"/>
                </a:moveTo>
                <a:lnTo>
                  <a:pt x="1991385" y="246218"/>
                </a:lnTo>
                <a:lnTo>
                  <a:pt x="1990190" y="234498"/>
                </a:lnTo>
                <a:lnTo>
                  <a:pt x="1994506" y="229187"/>
                </a:lnTo>
                <a:lnTo>
                  <a:pt x="2102854" y="218065"/>
                </a:lnTo>
                <a:lnTo>
                  <a:pt x="2100093" y="223795"/>
                </a:lnTo>
                <a:lnTo>
                  <a:pt x="2097310" y="229513"/>
                </a:lnTo>
                <a:lnTo>
                  <a:pt x="2091700" y="240923"/>
                </a:lnTo>
                <a:lnTo>
                  <a:pt x="2002631" y="250071"/>
                </a:lnTo>
                <a:lnTo>
                  <a:pt x="1996445" y="250468"/>
                </a:lnTo>
                <a:close/>
              </a:path>
              <a:path w="2607309" h="1753870">
                <a:moveTo>
                  <a:pt x="1662671" y="920502"/>
                </a:moveTo>
                <a:lnTo>
                  <a:pt x="1658840" y="918691"/>
                </a:lnTo>
                <a:lnTo>
                  <a:pt x="1656679" y="915201"/>
                </a:lnTo>
                <a:lnTo>
                  <a:pt x="1653512" y="910146"/>
                </a:lnTo>
                <a:lnTo>
                  <a:pt x="1655061" y="903475"/>
                </a:lnTo>
                <a:lnTo>
                  <a:pt x="1660534" y="900046"/>
                </a:lnTo>
                <a:lnTo>
                  <a:pt x="1695007" y="903992"/>
                </a:lnTo>
                <a:lnTo>
                  <a:pt x="1669967" y="919624"/>
                </a:lnTo>
                <a:lnTo>
                  <a:pt x="1668247" y="920154"/>
                </a:lnTo>
                <a:lnTo>
                  <a:pt x="1662671" y="920502"/>
                </a:lnTo>
                <a:close/>
              </a:path>
              <a:path w="2607309" h="1753870">
                <a:moveTo>
                  <a:pt x="1781873" y="490687"/>
                </a:moveTo>
                <a:lnTo>
                  <a:pt x="1760725" y="366677"/>
                </a:lnTo>
                <a:lnTo>
                  <a:pt x="1764665" y="361093"/>
                </a:lnTo>
                <a:lnTo>
                  <a:pt x="1770538" y="360092"/>
                </a:lnTo>
                <a:lnTo>
                  <a:pt x="1776354" y="359179"/>
                </a:lnTo>
                <a:lnTo>
                  <a:pt x="1782001" y="363023"/>
                </a:lnTo>
                <a:lnTo>
                  <a:pt x="1802399" y="482630"/>
                </a:lnTo>
                <a:lnTo>
                  <a:pt x="1795600" y="485464"/>
                </a:lnTo>
                <a:lnTo>
                  <a:pt x="1788713" y="487998"/>
                </a:lnTo>
                <a:lnTo>
                  <a:pt x="1781873" y="490687"/>
                </a:lnTo>
                <a:close/>
              </a:path>
              <a:path w="2607309" h="1753870">
                <a:moveTo>
                  <a:pt x="1882342" y="446370"/>
                </a:moveTo>
                <a:lnTo>
                  <a:pt x="1883537" y="403894"/>
                </a:lnTo>
                <a:lnTo>
                  <a:pt x="1888967" y="399158"/>
                </a:lnTo>
                <a:lnTo>
                  <a:pt x="1900439" y="399530"/>
                </a:lnTo>
                <a:lnTo>
                  <a:pt x="1905144" y="404511"/>
                </a:lnTo>
                <a:lnTo>
                  <a:pt x="1904252" y="435682"/>
                </a:lnTo>
                <a:lnTo>
                  <a:pt x="1882342" y="446370"/>
                </a:lnTo>
                <a:close/>
              </a:path>
            </a:pathLst>
          </a:custGeom>
          <a:solidFill>
            <a:srgbClr val="E98E1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355011"/>
            <a:ext cx="3818445" cy="5931987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0" y="5312836"/>
            <a:ext cx="1356360" cy="2334260"/>
          </a:xfrm>
          <a:custGeom>
            <a:avLst/>
            <a:gdLst/>
            <a:ahLst/>
            <a:cxnLst/>
            <a:rect l="l" t="t" r="r" b="b"/>
            <a:pathLst>
              <a:path w="1356360" h="2334259">
                <a:moveTo>
                  <a:pt x="468578" y="2060073"/>
                </a:moveTo>
                <a:lnTo>
                  <a:pt x="256216" y="2060073"/>
                </a:lnTo>
                <a:lnTo>
                  <a:pt x="363798" y="1834691"/>
                </a:lnTo>
                <a:lnTo>
                  <a:pt x="523634" y="1946138"/>
                </a:lnTo>
                <a:lnTo>
                  <a:pt x="468578" y="2060073"/>
                </a:lnTo>
                <a:close/>
              </a:path>
              <a:path w="1356360" h="2334259">
                <a:moveTo>
                  <a:pt x="367074" y="2270127"/>
                </a:moveTo>
                <a:lnTo>
                  <a:pt x="201719" y="2174240"/>
                </a:lnTo>
                <a:lnTo>
                  <a:pt x="230296" y="2114369"/>
                </a:lnTo>
                <a:lnTo>
                  <a:pt x="181324" y="2091473"/>
                </a:lnTo>
                <a:lnTo>
                  <a:pt x="134083" y="2069915"/>
                </a:lnTo>
                <a:lnTo>
                  <a:pt x="93219" y="2051900"/>
                </a:lnTo>
                <a:lnTo>
                  <a:pt x="63377" y="2039632"/>
                </a:lnTo>
                <a:lnTo>
                  <a:pt x="35822" y="2028595"/>
                </a:lnTo>
                <a:lnTo>
                  <a:pt x="9053" y="2016931"/>
                </a:lnTo>
                <a:lnTo>
                  <a:pt x="0" y="2012764"/>
                </a:lnTo>
                <a:lnTo>
                  <a:pt x="0" y="1952181"/>
                </a:lnTo>
                <a:lnTo>
                  <a:pt x="256216" y="2060073"/>
                </a:lnTo>
                <a:lnTo>
                  <a:pt x="468578" y="2060073"/>
                </a:lnTo>
                <a:lnTo>
                  <a:pt x="432671" y="2134379"/>
                </a:lnTo>
                <a:lnTo>
                  <a:pt x="593124" y="2201946"/>
                </a:lnTo>
                <a:lnTo>
                  <a:pt x="400021" y="2201946"/>
                </a:lnTo>
                <a:lnTo>
                  <a:pt x="367074" y="2270127"/>
                </a:lnTo>
                <a:close/>
              </a:path>
              <a:path w="1356360" h="2334259">
                <a:moveTo>
                  <a:pt x="707407" y="2333993"/>
                </a:moveTo>
                <a:lnTo>
                  <a:pt x="594259" y="2289894"/>
                </a:lnTo>
                <a:lnTo>
                  <a:pt x="498645" y="2250028"/>
                </a:lnTo>
                <a:lnTo>
                  <a:pt x="417733" y="2211846"/>
                </a:lnTo>
                <a:lnTo>
                  <a:pt x="405952" y="2205210"/>
                </a:lnTo>
                <a:lnTo>
                  <a:pt x="400021" y="2201946"/>
                </a:lnTo>
                <a:lnTo>
                  <a:pt x="593124" y="2201946"/>
                </a:lnTo>
                <a:lnTo>
                  <a:pt x="739349" y="2263521"/>
                </a:lnTo>
                <a:lnTo>
                  <a:pt x="707407" y="2333993"/>
                </a:lnTo>
                <a:close/>
              </a:path>
              <a:path w="1356360" h="2334259">
                <a:moveTo>
                  <a:pt x="1109936" y="679269"/>
                </a:moveTo>
                <a:lnTo>
                  <a:pt x="1075365" y="657614"/>
                </a:lnTo>
                <a:lnTo>
                  <a:pt x="1040541" y="636358"/>
                </a:lnTo>
                <a:lnTo>
                  <a:pt x="1005324" y="615721"/>
                </a:lnTo>
                <a:lnTo>
                  <a:pt x="969570" y="595924"/>
                </a:lnTo>
                <a:lnTo>
                  <a:pt x="961779" y="592031"/>
                </a:lnTo>
                <a:lnTo>
                  <a:pt x="957926" y="590015"/>
                </a:lnTo>
                <a:lnTo>
                  <a:pt x="980655" y="542390"/>
                </a:lnTo>
                <a:lnTo>
                  <a:pt x="1134383" y="618100"/>
                </a:lnTo>
                <a:lnTo>
                  <a:pt x="1109936" y="679269"/>
                </a:lnTo>
                <a:close/>
              </a:path>
              <a:path w="1356360" h="2334259">
                <a:moveTo>
                  <a:pt x="882622" y="1202025"/>
                </a:moveTo>
                <a:lnTo>
                  <a:pt x="799366" y="1149602"/>
                </a:lnTo>
                <a:lnTo>
                  <a:pt x="757397" y="1123930"/>
                </a:lnTo>
                <a:lnTo>
                  <a:pt x="715011" y="1098913"/>
                </a:lnTo>
                <a:lnTo>
                  <a:pt x="745566" y="1034900"/>
                </a:lnTo>
                <a:lnTo>
                  <a:pt x="920468" y="1121603"/>
                </a:lnTo>
                <a:lnTo>
                  <a:pt x="911068" y="1141732"/>
                </a:lnTo>
                <a:lnTo>
                  <a:pt x="901627" y="1161846"/>
                </a:lnTo>
                <a:lnTo>
                  <a:pt x="892144" y="1181943"/>
                </a:lnTo>
                <a:lnTo>
                  <a:pt x="882622" y="1202025"/>
                </a:lnTo>
                <a:close/>
              </a:path>
              <a:path w="1356360" h="2334259">
                <a:moveTo>
                  <a:pt x="633599" y="1718571"/>
                </a:moveTo>
                <a:lnTo>
                  <a:pt x="592528" y="1692611"/>
                </a:lnTo>
                <a:lnTo>
                  <a:pt x="551243" y="1666989"/>
                </a:lnTo>
                <a:lnTo>
                  <a:pt x="509536" y="1642034"/>
                </a:lnTo>
                <a:lnTo>
                  <a:pt x="467194" y="1618074"/>
                </a:lnTo>
                <a:lnTo>
                  <a:pt x="490346" y="1569572"/>
                </a:lnTo>
                <a:lnTo>
                  <a:pt x="664069" y="1655517"/>
                </a:lnTo>
                <a:lnTo>
                  <a:pt x="633599" y="1718571"/>
                </a:lnTo>
                <a:close/>
              </a:path>
              <a:path w="1356360" h="2334259">
                <a:moveTo>
                  <a:pt x="1304111" y="199307"/>
                </a:moveTo>
                <a:lnTo>
                  <a:pt x="1290232" y="190157"/>
                </a:lnTo>
                <a:lnTo>
                  <a:pt x="1276534" y="180916"/>
                </a:lnTo>
                <a:lnTo>
                  <a:pt x="1263062" y="171565"/>
                </a:lnTo>
                <a:lnTo>
                  <a:pt x="1181082" y="112133"/>
                </a:lnTo>
                <a:lnTo>
                  <a:pt x="1232578" y="0"/>
                </a:lnTo>
                <a:lnTo>
                  <a:pt x="1322249" y="58176"/>
                </a:lnTo>
                <a:lnTo>
                  <a:pt x="1355796" y="80472"/>
                </a:lnTo>
                <a:lnTo>
                  <a:pt x="1342566" y="110313"/>
                </a:lnTo>
                <a:lnTo>
                  <a:pt x="1329564" y="140055"/>
                </a:lnTo>
                <a:lnTo>
                  <a:pt x="1316756" y="169715"/>
                </a:lnTo>
                <a:lnTo>
                  <a:pt x="1304111" y="199307"/>
                </a:lnTo>
                <a:close/>
              </a:path>
            </a:pathLst>
          </a:custGeom>
          <a:solidFill>
            <a:srgbClr val="FAD91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4354990"/>
            <a:ext cx="3819126" cy="5932009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427176" y="0"/>
            <a:ext cx="2256790" cy="1994535"/>
          </a:xfrm>
          <a:custGeom>
            <a:avLst/>
            <a:gdLst/>
            <a:ahLst/>
            <a:cxnLst/>
            <a:rect l="l" t="t" r="r" b="b"/>
            <a:pathLst>
              <a:path w="2256790" h="1994535">
                <a:moveTo>
                  <a:pt x="1197032" y="1994448"/>
                </a:moveTo>
                <a:lnTo>
                  <a:pt x="1122529" y="1988531"/>
                </a:lnTo>
                <a:lnTo>
                  <a:pt x="1068761" y="1982209"/>
                </a:lnTo>
                <a:lnTo>
                  <a:pt x="1007921" y="1974153"/>
                </a:lnTo>
                <a:lnTo>
                  <a:pt x="942963" y="1964745"/>
                </a:lnTo>
                <a:lnTo>
                  <a:pt x="876840" y="1954366"/>
                </a:lnTo>
                <a:lnTo>
                  <a:pt x="812508" y="1943397"/>
                </a:lnTo>
                <a:lnTo>
                  <a:pt x="752921" y="1932219"/>
                </a:lnTo>
                <a:lnTo>
                  <a:pt x="701032" y="1921215"/>
                </a:lnTo>
                <a:lnTo>
                  <a:pt x="659795" y="1910765"/>
                </a:lnTo>
                <a:lnTo>
                  <a:pt x="620187" y="1894816"/>
                </a:lnTo>
                <a:lnTo>
                  <a:pt x="576951" y="1866909"/>
                </a:lnTo>
                <a:lnTo>
                  <a:pt x="513158" y="1821173"/>
                </a:lnTo>
                <a:lnTo>
                  <a:pt x="475482" y="1792453"/>
                </a:lnTo>
                <a:lnTo>
                  <a:pt x="434983" y="1760276"/>
                </a:lnTo>
                <a:lnTo>
                  <a:pt x="392431" y="1724976"/>
                </a:lnTo>
                <a:lnTo>
                  <a:pt x="348600" y="1686885"/>
                </a:lnTo>
                <a:lnTo>
                  <a:pt x="304261" y="1646338"/>
                </a:lnTo>
                <a:lnTo>
                  <a:pt x="260186" y="1603668"/>
                </a:lnTo>
                <a:lnTo>
                  <a:pt x="217146" y="1559209"/>
                </a:lnTo>
                <a:lnTo>
                  <a:pt x="175914" y="1513293"/>
                </a:lnTo>
                <a:lnTo>
                  <a:pt x="137261" y="1466254"/>
                </a:lnTo>
                <a:lnTo>
                  <a:pt x="101960" y="1418426"/>
                </a:lnTo>
                <a:lnTo>
                  <a:pt x="70782" y="1370142"/>
                </a:lnTo>
                <a:lnTo>
                  <a:pt x="44499" y="1321736"/>
                </a:lnTo>
                <a:lnTo>
                  <a:pt x="34408" y="1271345"/>
                </a:lnTo>
                <a:lnTo>
                  <a:pt x="28966" y="1226421"/>
                </a:lnTo>
                <a:lnTo>
                  <a:pt x="23504" y="1171791"/>
                </a:lnTo>
                <a:lnTo>
                  <a:pt x="18203" y="1110039"/>
                </a:lnTo>
                <a:lnTo>
                  <a:pt x="13246" y="1043751"/>
                </a:lnTo>
                <a:lnTo>
                  <a:pt x="8815" y="975512"/>
                </a:lnTo>
                <a:lnTo>
                  <a:pt x="5092" y="907906"/>
                </a:lnTo>
                <a:lnTo>
                  <a:pt x="2261" y="843517"/>
                </a:lnTo>
                <a:lnTo>
                  <a:pt x="502" y="784932"/>
                </a:lnTo>
                <a:lnTo>
                  <a:pt x="0" y="734735"/>
                </a:lnTo>
                <a:lnTo>
                  <a:pt x="934" y="695510"/>
                </a:lnTo>
                <a:lnTo>
                  <a:pt x="15772" y="629356"/>
                </a:lnTo>
                <a:lnTo>
                  <a:pt x="37385" y="578427"/>
                </a:lnTo>
                <a:lnTo>
                  <a:pt x="64562" y="522423"/>
                </a:lnTo>
                <a:lnTo>
                  <a:pt x="93536" y="466712"/>
                </a:lnTo>
                <a:lnTo>
                  <a:pt x="120542" y="416661"/>
                </a:lnTo>
                <a:lnTo>
                  <a:pt x="141814" y="377636"/>
                </a:lnTo>
                <a:lnTo>
                  <a:pt x="153584" y="355004"/>
                </a:lnTo>
                <a:lnTo>
                  <a:pt x="207881" y="285867"/>
                </a:lnTo>
                <a:lnTo>
                  <a:pt x="321416" y="146794"/>
                </a:lnTo>
                <a:lnTo>
                  <a:pt x="442258" y="0"/>
                </a:lnTo>
                <a:lnTo>
                  <a:pt x="1998868" y="0"/>
                </a:lnTo>
                <a:lnTo>
                  <a:pt x="2006756" y="40820"/>
                </a:lnTo>
                <a:lnTo>
                  <a:pt x="2019049" y="98832"/>
                </a:lnTo>
                <a:lnTo>
                  <a:pt x="2030158" y="145706"/>
                </a:lnTo>
                <a:lnTo>
                  <a:pt x="2038056" y="171559"/>
                </a:lnTo>
                <a:lnTo>
                  <a:pt x="2058595" y="215425"/>
                </a:lnTo>
                <a:lnTo>
                  <a:pt x="2077473" y="256232"/>
                </a:lnTo>
                <a:lnTo>
                  <a:pt x="2100133" y="305916"/>
                </a:lnTo>
                <a:lnTo>
                  <a:pt x="2125109" y="361698"/>
                </a:lnTo>
                <a:lnTo>
                  <a:pt x="2150934" y="420801"/>
                </a:lnTo>
                <a:lnTo>
                  <a:pt x="2176142" y="480444"/>
                </a:lnTo>
                <a:lnTo>
                  <a:pt x="2199265" y="537851"/>
                </a:lnTo>
                <a:lnTo>
                  <a:pt x="2218838" y="590241"/>
                </a:lnTo>
                <a:lnTo>
                  <a:pt x="2233393" y="634837"/>
                </a:lnTo>
                <a:lnTo>
                  <a:pt x="2245920" y="704856"/>
                </a:lnTo>
                <a:lnTo>
                  <a:pt x="2249632" y="749220"/>
                </a:lnTo>
                <a:lnTo>
                  <a:pt x="2252562" y="800469"/>
                </a:lnTo>
                <a:lnTo>
                  <a:pt x="2254671" y="857120"/>
                </a:lnTo>
                <a:lnTo>
                  <a:pt x="2255920" y="917690"/>
                </a:lnTo>
                <a:lnTo>
                  <a:pt x="2256270" y="980695"/>
                </a:lnTo>
                <a:lnTo>
                  <a:pt x="2255684" y="1044653"/>
                </a:lnTo>
                <a:lnTo>
                  <a:pt x="2254122" y="1108080"/>
                </a:lnTo>
                <a:lnTo>
                  <a:pt x="2251546" y="1169493"/>
                </a:lnTo>
                <a:lnTo>
                  <a:pt x="2247917" y="1227409"/>
                </a:lnTo>
                <a:lnTo>
                  <a:pt x="2243198" y="1280345"/>
                </a:lnTo>
                <a:lnTo>
                  <a:pt x="2237349" y="1326818"/>
                </a:lnTo>
                <a:lnTo>
                  <a:pt x="2230331" y="1365344"/>
                </a:lnTo>
                <a:lnTo>
                  <a:pt x="2199434" y="1446352"/>
                </a:lnTo>
                <a:lnTo>
                  <a:pt x="2170999" y="1496824"/>
                </a:lnTo>
                <a:lnTo>
                  <a:pt x="2137861" y="1545518"/>
                </a:lnTo>
                <a:lnTo>
                  <a:pt x="2101080" y="1592096"/>
                </a:lnTo>
                <a:lnTo>
                  <a:pt x="2061716" y="1636220"/>
                </a:lnTo>
                <a:lnTo>
                  <a:pt x="2020827" y="1677553"/>
                </a:lnTo>
                <a:lnTo>
                  <a:pt x="1979474" y="1715756"/>
                </a:lnTo>
                <a:lnTo>
                  <a:pt x="1938716" y="1750492"/>
                </a:lnTo>
                <a:lnTo>
                  <a:pt x="1899612" y="1781421"/>
                </a:lnTo>
                <a:lnTo>
                  <a:pt x="1863223" y="1808207"/>
                </a:lnTo>
                <a:lnTo>
                  <a:pt x="1830607" y="1830511"/>
                </a:lnTo>
                <a:lnTo>
                  <a:pt x="1780936" y="1860321"/>
                </a:lnTo>
                <a:lnTo>
                  <a:pt x="1716152" y="1883469"/>
                </a:lnTo>
                <a:lnTo>
                  <a:pt x="1676821" y="1895548"/>
                </a:lnTo>
                <a:lnTo>
                  <a:pt x="1630153" y="1909298"/>
                </a:lnTo>
                <a:lnTo>
                  <a:pt x="1577853" y="1924010"/>
                </a:lnTo>
                <a:lnTo>
                  <a:pt x="1521622" y="1938976"/>
                </a:lnTo>
                <a:lnTo>
                  <a:pt x="1463163" y="1953488"/>
                </a:lnTo>
                <a:lnTo>
                  <a:pt x="1404179" y="1966837"/>
                </a:lnTo>
                <a:lnTo>
                  <a:pt x="1346371" y="1978316"/>
                </a:lnTo>
                <a:lnTo>
                  <a:pt x="1291442" y="1987216"/>
                </a:lnTo>
                <a:lnTo>
                  <a:pt x="1241095" y="1992829"/>
                </a:lnTo>
                <a:lnTo>
                  <a:pt x="1197032" y="1994448"/>
                </a:lnTo>
                <a:close/>
              </a:path>
            </a:pathLst>
          </a:custGeom>
          <a:solidFill>
            <a:srgbClr val="6A9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511454" y="0"/>
            <a:ext cx="2109470" cy="1932939"/>
          </a:xfrm>
          <a:custGeom>
            <a:avLst/>
            <a:gdLst/>
            <a:ahLst/>
            <a:cxnLst/>
            <a:rect l="l" t="t" r="r" b="b"/>
            <a:pathLst>
              <a:path w="2109470" h="1932939">
                <a:moveTo>
                  <a:pt x="1118330" y="1932644"/>
                </a:moveTo>
                <a:lnTo>
                  <a:pt x="1039908" y="1926370"/>
                </a:lnTo>
                <a:lnTo>
                  <a:pt x="987641" y="1919317"/>
                </a:lnTo>
                <a:lnTo>
                  <a:pt x="929976" y="1910354"/>
                </a:lnTo>
                <a:lnTo>
                  <a:pt x="869391" y="1900006"/>
                </a:lnTo>
                <a:lnTo>
                  <a:pt x="808366" y="1888800"/>
                </a:lnTo>
                <a:lnTo>
                  <a:pt x="749379" y="1877262"/>
                </a:lnTo>
                <a:lnTo>
                  <a:pt x="694911" y="1865917"/>
                </a:lnTo>
                <a:lnTo>
                  <a:pt x="647439" y="1855291"/>
                </a:lnTo>
                <a:lnTo>
                  <a:pt x="609443" y="1845909"/>
                </a:lnTo>
                <a:lnTo>
                  <a:pt x="572539" y="1833146"/>
                </a:lnTo>
                <a:lnTo>
                  <a:pt x="529843" y="1807085"/>
                </a:lnTo>
                <a:lnTo>
                  <a:pt x="465153" y="1762351"/>
                </a:lnTo>
                <a:lnTo>
                  <a:pt x="426798" y="1733857"/>
                </a:lnTo>
                <a:lnTo>
                  <a:pt x="385629" y="1701747"/>
                </a:lnTo>
                <a:lnTo>
                  <a:pt x="342542" y="1666370"/>
                </a:lnTo>
                <a:lnTo>
                  <a:pt x="298431" y="1628077"/>
                </a:lnTo>
                <a:lnTo>
                  <a:pt x="254192" y="1587218"/>
                </a:lnTo>
                <a:lnTo>
                  <a:pt x="210718" y="1544144"/>
                </a:lnTo>
                <a:lnTo>
                  <a:pt x="168906" y="1499204"/>
                </a:lnTo>
                <a:lnTo>
                  <a:pt x="129651" y="1452750"/>
                </a:lnTo>
                <a:lnTo>
                  <a:pt x="93846" y="1405131"/>
                </a:lnTo>
                <a:lnTo>
                  <a:pt x="62387" y="1356698"/>
                </a:lnTo>
                <a:lnTo>
                  <a:pt x="36170" y="1307801"/>
                </a:lnTo>
                <a:lnTo>
                  <a:pt x="25995" y="1257517"/>
                </a:lnTo>
                <a:lnTo>
                  <a:pt x="20607" y="1213139"/>
                </a:lnTo>
                <a:lnTo>
                  <a:pt x="15355" y="1159384"/>
                </a:lnTo>
                <a:lnTo>
                  <a:pt x="10493" y="1098836"/>
                </a:lnTo>
                <a:lnTo>
                  <a:pt x="6274" y="1034079"/>
                </a:lnTo>
                <a:lnTo>
                  <a:pt x="2950" y="967698"/>
                </a:lnTo>
                <a:lnTo>
                  <a:pt x="774" y="902277"/>
                </a:lnTo>
                <a:lnTo>
                  <a:pt x="0" y="840402"/>
                </a:lnTo>
                <a:lnTo>
                  <a:pt x="879" y="784656"/>
                </a:lnTo>
                <a:lnTo>
                  <a:pt x="3665" y="737625"/>
                </a:lnTo>
                <a:lnTo>
                  <a:pt x="101960" y="475833"/>
                </a:lnTo>
                <a:lnTo>
                  <a:pt x="251347" y="245832"/>
                </a:lnTo>
                <a:lnTo>
                  <a:pt x="389970" y="67240"/>
                </a:lnTo>
                <a:lnTo>
                  <a:pt x="447121" y="0"/>
                </a:lnTo>
                <a:lnTo>
                  <a:pt x="1854626" y="0"/>
                </a:lnTo>
                <a:lnTo>
                  <a:pt x="1902844" y="204592"/>
                </a:lnTo>
                <a:lnTo>
                  <a:pt x="1931645" y="270614"/>
                </a:lnTo>
                <a:lnTo>
                  <a:pt x="1996140" y="421080"/>
                </a:lnTo>
                <a:lnTo>
                  <a:pt x="2063465" y="584595"/>
                </a:lnTo>
                <a:lnTo>
                  <a:pt x="2100756" y="689761"/>
                </a:lnTo>
                <a:lnTo>
                  <a:pt x="2107378" y="755301"/>
                </a:lnTo>
                <a:lnTo>
                  <a:pt x="2108743" y="802342"/>
                </a:lnTo>
                <a:lnTo>
                  <a:pt x="2108899" y="856531"/>
                </a:lnTo>
                <a:lnTo>
                  <a:pt x="2107914" y="916096"/>
                </a:lnTo>
                <a:lnTo>
                  <a:pt x="2105854" y="979261"/>
                </a:lnTo>
                <a:lnTo>
                  <a:pt x="2102786" y="1044253"/>
                </a:lnTo>
                <a:lnTo>
                  <a:pt x="2098776" y="1109298"/>
                </a:lnTo>
                <a:lnTo>
                  <a:pt x="2093891" y="1172621"/>
                </a:lnTo>
                <a:lnTo>
                  <a:pt x="2088198" y="1232449"/>
                </a:lnTo>
                <a:lnTo>
                  <a:pt x="2081764" y="1287007"/>
                </a:lnTo>
                <a:lnTo>
                  <a:pt x="2074655" y="1334523"/>
                </a:lnTo>
                <a:lnTo>
                  <a:pt x="2066938" y="1373220"/>
                </a:lnTo>
                <a:lnTo>
                  <a:pt x="2044196" y="1430572"/>
                </a:lnTo>
                <a:lnTo>
                  <a:pt x="2021507" y="1465571"/>
                </a:lnTo>
                <a:lnTo>
                  <a:pt x="1991983" y="1504927"/>
                </a:lnTo>
                <a:lnTo>
                  <a:pt x="1956994" y="1547242"/>
                </a:lnTo>
                <a:lnTo>
                  <a:pt x="1917912" y="1591119"/>
                </a:lnTo>
                <a:lnTo>
                  <a:pt x="1876105" y="1635161"/>
                </a:lnTo>
                <a:lnTo>
                  <a:pt x="1832946" y="1677970"/>
                </a:lnTo>
                <a:lnTo>
                  <a:pt x="1789803" y="1718149"/>
                </a:lnTo>
                <a:lnTo>
                  <a:pt x="1748048" y="1754299"/>
                </a:lnTo>
                <a:lnTo>
                  <a:pt x="1709051" y="1785025"/>
                </a:lnTo>
                <a:lnTo>
                  <a:pt x="1674182" y="1808928"/>
                </a:lnTo>
                <a:lnTo>
                  <a:pt x="1623757" y="1831910"/>
                </a:lnTo>
                <a:lnTo>
                  <a:pt x="1544930" y="1853508"/>
                </a:lnTo>
                <a:lnTo>
                  <a:pt x="1492315" y="1866435"/>
                </a:lnTo>
                <a:lnTo>
                  <a:pt x="1434339" y="1879867"/>
                </a:lnTo>
                <a:lnTo>
                  <a:pt x="1373581" y="1893117"/>
                </a:lnTo>
                <a:lnTo>
                  <a:pt x="1312620" y="1905500"/>
                </a:lnTo>
                <a:lnTo>
                  <a:pt x="1254035" y="1916330"/>
                </a:lnTo>
                <a:lnTo>
                  <a:pt x="1200406" y="1924921"/>
                </a:lnTo>
                <a:lnTo>
                  <a:pt x="1154311" y="1930588"/>
                </a:lnTo>
                <a:lnTo>
                  <a:pt x="1118330" y="1932644"/>
                </a:lnTo>
                <a:close/>
              </a:path>
            </a:pathLst>
          </a:custGeom>
          <a:solidFill>
            <a:srgbClr val="8FBA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97545" y="0"/>
            <a:ext cx="1915795" cy="1818639"/>
          </a:xfrm>
          <a:custGeom>
            <a:avLst/>
            <a:gdLst/>
            <a:ahLst/>
            <a:cxnLst/>
            <a:rect l="l" t="t" r="r" b="b"/>
            <a:pathLst>
              <a:path w="1915795" h="1818639">
                <a:moveTo>
                  <a:pt x="1006486" y="1818627"/>
                </a:moveTo>
                <a:lnTo>
                  <a:pt x="944655" y="1814453"/>
                </a:lnTo>
                <a:lnTo>
                  <a:pt x="896877" y="1808246"/>
                </a:lnTo>
                <a:lnTo>
                  <a:pt x="841342" y="1799777"/>
                </a:lnTo>
                <a:lnTo>
                  <a:pt x="780662" y="1789410"/>
                </a:lnTo>
                <a:lnTo>
                  <a:pt x="717450" y="1777509"/>
                </a:lnTo>
                <a:lnTo>
                  <a:pt x="654321" y="1764439"/>
                </a:lnTo>
                <a:lnTo>
                  <a:pt x="593887" y="1750563"/>
                </a:lnTo>
                <a:lnTo>
                  <a:pt x="538761" y="1736245"/>
                </a:lnTo>
                <a:lnTo>
                  <a:pt x="491557" y="1721849"/>
                </a:lnTo>
                <a:lnTo>
                  <a:pt x="454888" y="1707740"/>
                </a:lnTo>
                <a:lnTo>
                  <a:pt x="416474" y="1682178"/>
                </a:lnTo>
                <a:lnTo>
                  <a:pt x="363294" y="1637135"/>
                </a:lnTo>
                <a:lnTo>
                  <a:pt x="327978" y="1605928"/>
                </a:lnTo>
                <a:lnTo>
                  <a:pt x="288824" y="1570087"/>
                </a:lnTo>
                <a:lnTo>
                  <a:pt x="247317" y="1530478"/>
                </a:lnTo>
                <a:lnTo>
                  <a:pt x="204942" y="1487967"/>
                </a:lnTo>
                <a:lnTo>
                  <a:pt x="163183" y="1443422"/>
                </a:lnTo>
                <a:lnTo>
                  <a:pt x="123527" y="1397709"/>
                </a:lnTo>
                <a:lnTo>
                  <a:pt x="87457" y="1351694"/>
                </a:lnTo>
                <a:lnTo>
                  <a:pt x="56458" y="1306244"/>
                </a:lnTo>
                <a:lnTo>
                  <a:pt x="32016" y="1262227"/>
                </a:lnTo>
                <a:lnTo>
                  <a:pt x="21638" y="1208523"/>
                </a:lnTo>
                <a:lnTo>
                  <a:pt x="16126" y="1160638"/>
                </a:lnTo>
                <a:lnTo>
                  <a:pt x="10888" y="1103020"/>
                </a:lnTo>
                <a:lnTo>
                  <a:pt x="6290" y="1038885"/>
                </a:lnTo>
                <a:lnTo>
                  <a:pt x="2698" y="971452"/>
                </a:lnTo>
                <a:lnTo>
                  <a:pt x="479" y="903935"/>
                </a:lnTo>
                <a:lnTo>
                  <a:pt x="0" y="839554"/>
                </a:lnTo>
                <a:lnTo>
                  <a:pt x="1625" y="781523"/>
                </a:lnTo>
                <a:lnTo>
                  <a:pt x="5723" y="733061"/>
                </a:lnTo>
                <a:lnTo>
                  <a:pt x="53887" y="616487"/>
                </a:lnTo>
                <a:lnTo>
                  <a:pt x="128594" y="491419"/>
                </a:lnTo>
                <a:lnTo>
                  <a:pt x="200225" y="376525"/>
                </a:lnTo>
                <a:lnTo>
                  <a:pt x="232225" y="326151"/>
                </a:lnTo>
                <a:lnTo>
                  <a:pt x="306340" y="226016"/>
                </a:lnTo>
                <a:lnTo>
                  <a:pt x="371636" y="140697"/>
                </a:lnTo>
                <a:lnTo>
                  <a:pt x="431450" y="67295"/>
                </a:lnTo>
                <a:lnTo>
                  <a:pt x="464129" y="0"/>
                </a:lnTo>
                <a:lnTo>
                  <a:pt x="1651623" y="0"/>
                </a:lnTo>
                <a:lnTo>
                  <a:pt x="1663053" y="45770"/>
                </a:lnTo>
                <a:lnTo>
                  <a:pt x="1691602" y="133659"/>
                </a:lnTo>
                <a:lnTo>
                  <a:pt x="1719429" y="213571"/>
                </a:lnTo>
                <a:lnTo>
                  <a:pt x="1731945" y="248445"/>
                </a:lnTo>
                <a:lnTo>
                  <a:pt x="1756670" y="305269"/>
                </a:lnTo>
                <a:lnTo>
                  <a:pt x="1812437" y="437340"/>
                </a:lnTo>
                <a:lnTo>
                  <a:pt x="1871633" y="587055"/>
                </a:lnTo>
                <a:lnTo>
                  <a:pt x="1906646" y="696811"/>
                </a:lnTo>
                <a:lnTo>
                  <a:pt x="1913788" y="768109"/>
                </a:lnTo>
                <a:lnTo>
                  <a:pt x="1915348" y="815937"/>
                </a:lnTo>
                <a:lnTo>
                  <a:pt x="1915670" y="869395"/>
                </a:lnTo>
                <a:lnTo>
                  <a:pt x="1914829" y="926617"/>
                </a:lnTo>
                <a:lnTo>
                  <a:pt x="1912903" y="985735"/>
                </a:lnTo>
                <a:lnTo>
                  <a:pt x="1909968" y="1044883"/>
                </a:lnTo>
                <a:lnTo>
                  <a:pt x="1906100" y="1102194"/>
                </a:lnTo>
                <a:lnTo>
                  <a:pt x="1901377" y="1155802"/>
                </a:lnTo>
                <a:lnTo>
                  <a:pt x="1895874" y="1203839"/>
                </a:lnTo>
                <a:lnTo>
                  <a:pt x="1889668" y="1244440"/>
                </a:lnTo>
                <a:lnTo>
                  <a:pt x="1861644" y="1310886"/>
                </a:lnTo>
                <a:lnTo>
                  <a:pt x="1835313" y="1357443"/>
                </a:lnTo>
                <a:lnTo>
                  <a:pt x="1803384" y="1409065"/>
                </a:lnTo>
                <a:lnTo>
                  <a:pt x="1767818" y="1462885"/>
                </a:lnTo>
                <a:lnTo>
                  <a:pt x="1730577" y="1516036"/>
                </a:lnTo>
                <a:lnTo>
                  <a:pt x="1693621" y="1565652"/>
                </a:lnTo>
                <a:lnTo>
                  <a:pt x="1658912" y="1608864"/>
                </a:lnTo>
                <a:lnTo>
                  <a:pt x="1628410" y="1642805"/>
                </a:lnTo>
                <a:lnTo>
                  <a:pt x="1587761" y="1674229"/>
                </a:lnTo>
                <a:lnTo>
                  <a:pt x="1528443" y="1700316"/>
                </a:lnTo>
                <a:lnTo>
                  <a:pt x="1487312" y="1715650"/>
                </a:lnTo>
                <a:lnTo>
                  <a:pt x="1439782" y="1731758"/>
                </a:lnTo>
                <a:lnTo>
                  <a:pt x="1386788" y="1748072"/>
                </a:lnTo>
                <a:lnTo>
                  <a:pt x="1329266" y="1764029"/>
                </a:lnTo>
                <a:lnTo>
                  <a:pt x="1268151" y="1779060"/>
                </a:lnTo>
                <a:lnTo>
                  <a:pt x="1204380" y="1792602"/>
                </a:lnTo>
                <a:lnTo>
                  <a:pt x="1138888" y="1804087"/>
                </a:lnTo>
                <a:lnTo>
                  <a:pt x="1072612" y="1812951"/>
                </a:lnTo>
                <a:lnTo>
                  <a:pt x="1006486" y="1818627"/>
                </a:lnTo>
                <a:close/>
              </a:path>
            </a:pathLst>
          </a:custGeom>
          <a:solidFill>
            <a:srgbClr val="D1D8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083128" y="295823"/>
            <a:ext cx="945515" cy="1101725"/>
          </a:xfrm>
          <a:custGeom>
            <a:avLst/>
            <a:gdLst/>
            <a:ahLst/>
            <a:cxnLst/>
            <a:rect l="l" t="t" r="r" b="b"/>
            <a:pathLst>
              <a:path w="945514" h="1101725">
                <a:moveTo>
                  <a:pt x="440521" y="1101709"/>
                </a:moveTo>
                <a:lnTo>
                  <a:pt x="398638" y="1101267"/>
                </a:lnTo>
                <a:lnTo>
                  <a:pt x="325810" y="1081532"/>
                </a:lnTo>
                <a:lnTo>
                  <a:pt x="267560" y="1054895"/>
                </a:lnTo>
                <a:lnTo>
                  <a:pt x="206628" y="1023488"/>
                </a:lnTo>
                <a:lnTo>
                  <a:pt x="155228" y="993408"/>
                </a:lnTo>
                <a:lnTo>
                  <a:pt x="97598" y="931007"/>
                </a:lnTo>
                <a:lnTo>
                  <a:pt x="71845" y="881492"/>
                </a:lnTo>
                <a:lnTo>
                  <a:pt x="48988" y="826750"/>
                </a:lnTo>
                <a:lnTo>
                  <a:pt x="29701" y="771330"/>
                </a:lnTo>
                <a:lnTo>
                  <a:pt x="14657" y="719780"/>
                </a:lnTo>
                <a:lnTo>
                  <a:pt x="4532" y="676648"/>
                </a:lnTo>
                <a:lnTo>
                  <a:pt x="0" y="646482"/>
                </a:lnTo>
                <a:lnTo>
                  <a:pt x="3803" y="609042"/>
                </a:lnTo>
                <a:lnTo>
                  <a:pt x="16318" y="554617"/>
                </a:lnTo>
                <a:lnTo>
                  <a:pt x="33914" y="492464"/>
                </a:lnTo>
                <a:lnTo>
                  <a:pt x="52960" y="431841"/>
                </a:lnTo>
                <a:lnTo>
                  <a:pt x="69822" y="382006"/>
                </a:lnTo>
                <a:lnTo>
                  <a:pt x="105089" y="303032"/>
                </a:lnTo>
                <a:lnTo>
                  <a:pt x="135978" y="252212"/>
                </a:lnTo>
                <a:lnTo>
                  <a:pt x="169943" y="203219"/>
                </a:lnTo>
                <a:lnTo>
                  <a:pt x="203389" y="159513"/>
                </a:lnTo>
                <a:lnTo>
                  <a:pt x="232720" y="124554"/>
                </a:lnTo>
                <a:lnTo>
                  <a:pt x="280357" y="85828"/>
                </a:lnTo>
                <a:lnTo>
                  <a:pt x="325199" y="66136"/>
                </a:lnTo>
                <a:lnTo>
                  <a:pt x="381663" y="45243"/>
                </a:lnTo>
                <a:lnTo>
                  <a:pt x="442544" y="25667"/>
                </a:lnTo>
                <a:lnTo>
                  <a:pt x="500635" y="9923"/>
                </a:lnTo>
                <a:lnTo>
                  <a:pt x="548732" y="529"/>
                </a:lnTo>
                <a:lnTo>
                  <a:pt x="579629" y="0"/>
                </a:lnTo>
                <a:lnTo>
                  <a:pt x="613187" y="14220"/>
                </a:lnTo>
                <a:lnTo>
                  <a:pt x="661888" y="42122"/>
                </a:lnTo>
                <a:lnTo>
                  <a:pt x="717400" y="78166"/>
                </a:lnTo>
                <a:lnTo>
                  <a:pt x="771396" y="116813"/>
                </a:lnTo>
                <a:lnTo>
                  <a:pt x="815544" y="152523"/>
                </a:lnTo>
                <a:lnTo>
                  <a:pt x="854728" y="206679"/>
                </a:lnTo>
                <a:lnTo>
                  <a:pt x="873315" y="252844"/>
                </a:lnTo>
                <a:lnTo>
                  <a:pt x="894244" y="309009"/>
                </a:lnTo>
                <a:lnTo>
                  <a:pt x="914483" y="365932"/>
                </a:lnTo>
                <a:lnTo>
                  <a:pt x="930998" y="414372"/>
                </a:lnTo>
                <a:lnTo>
                  <a:pt x="943808" y="470394"/>
                </a:lnTo>
                <a:lnTo>
                  <a:pt x="945004" y="514146"/>
                </a:lnTo>
                <a:lnTo>
                  <a:pt x="944508" y="570317"/>
                </a:lnTo>
                <a:lnTo>
                  <a:pt x="942482" y="632885"/>
                </a:lnTo>
                <a:lnTo>
                  <a:pt x="939087" y="695826"/>
                </a:lnTo>
                <a:lnTo>
                  <a:pt x="934485" y="753116"/>
                </a:lnTo>
                <a:lnTo>
                  <a:pt x="928837" y="798731"/>
                </a:lnTo>
                <a:lnTo>
                  <a:pt x="906264" y="855591"/>
                </a:lnTo>
                <a:lnTo>
                  <a:pt x="879309" y="893573"/>
                </a:lnTo>
                <a:lnTo>
                  <a:pt x="845504" y="935563"/>
                </a:lnTo>
                <a:lnTo>
                  <a:pt x="808918" y="976528"/>
                </a:lnTo>
                <a:lnTo>
                  <a:pt x="773617" y="1011437"/>
                </a:lnTo>
                <a:lnTo>
                  <a:pt x="743667" y="1035257"/>
                </a:lnTo>
                <a:lnTo>
                  <a:pt x="705611" y="1054131"/>
                </a:lnTo>
                <a:lnTo>
                  <a:pt x="657597" y="1070000"/>
                </a:lnTo>
                <a:lnTo>
                  <a:pt x="603352" y="1082777"/>
                </a:lnTo>
                <a:lnTo>
                  <a:pt x="546606" y="1092378"/>
                </a:lnTo>
                <a:lnTo>
                  <a:pt x="491086" y="1098717"/>
                </a:lnTo>
                <a:lnTo>
                  <a:pt x="440521" y="1101709"/>
                </a:lnTo>
                <a:close/>
              </a:path>
            </a:pathLst>
          </a:custGeom>
          <a:solidFill>
            <a:srgbClr val="A66D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778650" y="461398"/>
            <a:ext cx="137795" cy="516255"/>
          </a:xfrm>
          <a:custGeom>
            <a:avLst/>
            <a:gdLst/>
            <a:ahLst/>
            <a:cxnLst/>
            <a:rect l="l" t="t" r="r" b="b"/>
            <a:pathLst>
              <a:path w="137794" h="516255">
                <a:moveTo>
                  <a:pt x="119255" y="515743"/>
                </a:moveTo>
                <a:lnTo>
                  <a:pt x="114539" y="475448"/>
                </a:lnTo>
                <a:lnTo>
                  <a:pt x="103487" y="384881"/>
                </a:lnTo>
                <a:lnTo>
                  <a:pt x="90743" y="289519"/>
                </a:lnTo>
                <a:lnTo>
                  <a:pt x="80952" y="234838"/>
                </a:lnTo>
                <a:lnTo>
                  <a:pt x="70328" y="203262"/>
                </a:lnTo>
                <a:lnTo>
                  <a:pt x="37318" y="101804"/>
                </a:lnTo>
                <a:lnTo>
                  <a:pt x="0" y="0"/>
                </a:lnTo>
                <a:lnTo>
                  <a:pt x="13032" y="16239"/>
                </a:lnTo>
                <a:lnTo>
                  <a:pt x="43172" y="54918"/>
                </a:lnTo>
                <a:lnTo>
                  <a:pt x="76989" y="100974"/>
                </a:lnTo>
                <a:lnTo>
                  <a:pt x="101047" y="139345"/>
                </a:lnTo>
                <a:lnTo>
                  <a:pt x="114969" y="192368"/>
                </a:lnTo>
                <a:lnTo>
                  <a:pt x="126483" y="270658"/>
                </a:lnTo>
                <a:lnTo>
                  <a:pt x="134323" y="341571"/>
                </a:lnTo>
                <a:lnTo>
                  <a:pt x="137218" y="372463"/>
                </a:lnTo>
                <a:lnTo>
                  <a:pt x="119255" y="515743"/>
                </a:lnTo>
                <a:close/>
              </a:path>
            </a:pathLst>
          </a:custGeom>
          <a:solidFill>
            <a:srgbClr val="DEC39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0" y="531524"/>
            <a:ext cx="1082675" cy="2535555"/>
          </a:xfrm>
          <a:custGeom>
            <a:avLst/>
            <a:gdLst/>
            <a:ahLst/>
            <a:cxnLst/>
            <a:rect l="l" t="t" r="r" b="b"/>
            <a:pathLst>
              <a:path w="1082675" h="2535555">
                <a:moveTo>
                  <a:pt x="0" y="2535525"/>
                </a:moveTo>
                <a:lnTo>
                  <a:pt x="0" y="0"/>
                </a:lnTo>
                <a:lnTo>
                  <a:pt x="9053" y="8911"/>
                </a:lnTo>
                <a:lnTo>
                  <a:pt x="36521" y="37619"/>
                </a:lnTo>
                <a:lnTo>
                  <a:pt x="51655" y="55777"/>
                </a:lnTo>
                <a:lnTo>
                  <a:pt x="100652" y="119255"/>
                </a:lnTo>
                <a:lnTo>
                  <a:pt x="346186" y="433486"/>
                </a:lnTo>
                <a:lnTo>
                  <a:pt x="684696" y="683329"/>
                </a:lnTo>
                <a:lnTo>
                  <a:pt x="751771" y="735129"/>
                </a:lnTo>
                <a:lnTo>
                  <a:pt x="768025" y="753507"/>
                </a:lnTo>
                <a:lnTo>
                  <a:pt x="834110" y="825487"/>
                </a:lnTo>
                <a:lnTo>
                  <a:pt x="874352" y="870789"/>
                </a:lnTo>
                <a:lnTo>
                  <a:pt x="912999" y="916766"/>
                </a:lnTo>
                <a:lnTo>
                  <a:pt x="945258" y="959269"/>
                </a:lnTo>
                <a:lnTo>
                  <a:pt x="966333" y="994148"/>
                </a:lnTo>
                <a:lnTo>
                  <a:pt x="984966" y="1053906"/>
                </a:lnTo>
                <a:lnTo>
                  <a:pt x="996381" y="1100935"/>
                </a:lnTo>
                <a:lnTo>
                  <a:pt x="1008607" y="1156114"/>
                </a:lnTo>
                <a:lnTo>
                  <a:pt x="1021202" y="1216980"/>
                </a:lnTo>
                <a:lnTo>
                  <a:pt x="1033725" y="1281072"/>
                </a:lnTo>
                <a:lnTo>
                  <a:pt x="1045735" y="1345926"/>
                </a:lnTo>
                <a:lnTo>
                  <a:pt x="1056791" y="1409080"/>
                </a:lnTo>
                <a:lnTo>
                  <a:pt x="1066451" y="1468072"/>
                </a:lnTo>
                <a:lnTo>
                  <a:pt x="1074273" y="1520440"/>
                </a:lnTo>
                <a:lnTo>
                  <a:pt x="1079818" y="1563720"/>
                </a:lnTo>
                <a:lnTo>
                  <a:pt x="1082643" y="1595452"/>
                </a:lnTo>
                <a:lnTo>
                  <a:pt x="1082308" y="1613171"/>
                </a:lnTo>
                <a:lnTo>
                  <a:pt x="1068232" y="1667841"/>
                </a:lnTo>
                <a:lnTo>
                  <a:pt x="1049003" y="1723657"/>
                </a:lnTo>
                <a:lnTo>
                  <a:pt x="1025390" y="1780026"/>
                </a:lnTo>
                <a:lnTo>
                  <a:pt x="998165" y="1836355"/>
                </a:lnTo>
                <a:lnTo>
                  <a:pt x="968098" y="1892053"/>
                </a:lnTo>
                <a:lnTo>
                  <a:pt x="935961" y="1946525"/>
                </a:lnTo>
                <a:lnTo>
                  <a:pt x="902523" y="1999181"/>
                </a:lnTo>
                <a:lnTo>
                  <a:pt x="868556" y="2049426"/>
                </a:lnTo>
                <a:lnTo>
                  <a:pt x="834830" y="2096669"/>
                </a:lnTo>
                <a:lnTo>
                  <a:pt x="802116" y="2140316"/>
                </a:lnTo>
                <a:lnTo>
                  <a:pt x="771184" y="2179775"/>
                </a:lnTo>
                <a:lnTo>
                  <a:pt x="742806" y="2214454"/>
                </a:lnTo>
                <a:lnTo>
                  <a:pt x="717753" y="2243759"/>
                </a:lnTo>
                <a:lnTo>
                  <a:pt x="680700" y="2283878"/>
                </a:lnTo>
                <a:lnTo>
                  <a:pt x="646681" y="2308914"/>
                </a:lnTo>
                <a:lnTo>
                  <a:pt x="610613" y="2328414"/>
                </a:lnTo>
                <a:lnTo>
                  <a:pt x="564713" y="2350950"/>
                </a:lnTo>
                <a:lnTo>
                  <a:pt x="511652" y="2375470"/>
                </a:lnTo>
                <a:lnTo>
                  <a:pt x="454105" y="2400919"/>
                </a:lnTo>
                <a:lnTo>
                  <a:pt x="394743" y="2426242"/>
                </a:lnTo>
                <a:lnTo>
                  <a:pt x="336240" y="2450386"/>
                </a:lnTo>
                <a:lnTo>
                  <a:pt x="281268" y="2472296"/>
                </a:lnTo>
                <a:lnTo>
                  <a:pt x="232500" y="2490918"/>
                </a:lnTo>
                <a:lnTo>
                  <a:pt x="192609" y="2505199"/>
                </a:lnTo>
                <a:lnTo>
                  <a:pt x="118562" y="2523689"/>
                </a:lnTo>
                <a:lnTo>
                  <a:pt x="64929" y="2530644"/>
                </a:lnTo>
                <a:lnTo>
                  <a:pt x="5652" y="2535284"/>
                </a:lnTo>
                <a:lnTo>
                  <a:pt x="0" y="2535525"/>
                </a:lnTo>
                <a:close/>
              </a:path>
            </a:pathLst>
          </a:custGeom>
          <a:solidFill>
            <a:srgbClr val="6A9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6213" y="2258222"/>
            <a:ext cx="65875" cy="90000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7888" y="1839671"/>
            <a:ext cx="68089" cy="92727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892182" y="1982793"/>
            <a:ext cx="62230" cy="92075"/>
          </a:xfrm>
          <a:custGeom>
            <a:avLst/>
            <a:gdLst/>
            <a:ahLst/>
            <a:cxnLst/>
            <a:rect l="l" t="t" r="r" b="b"/>
            <a:pathLst>
              <a:path w="62230" h="92075">
                <a:moveTo>
                  <a:pt x="41506" y="91737"/>
                </a:moveTo>
                <a:lnTo>
                  <a:pt x="6655" y="67334"/>
                </a:lnTo>
                <a:lnTo>
                  <a:pt x="0" y="43527"/>
                </a:lnTo>
                <a:lnTo>
                  <a:pt x="332" y="35999"/>
                </a:lnTo>
                <a:lnTo>
                  <a:pt x="25561" y="0"/>
                </a:lnTo>
                <a:lnTo>
                  <a:pt x="35355" y="384"/>
                </a:lnTo>
                <a:lnTo>
                  <a:pt x="60336" y="34027"/>
                </a:lnTo>
                <a:lnTo>
                  <a:pt x="62093" y="43950"/>
                </a:lnTo>
                <a:lnTo>
                  <a:pt x="59875" y="54572"/>
                </a:lnTo>
                <a:lnTo>
                  <a:pt x="56648" y="64821"/>
                </a:lnTo>
                <a:lnTo>
                  <a:pt x="52411" y="74695"/>
                </a:lnTo>
                <a:lnTo>
                  <a:pt x="47165" y="84196"/>
                </a:lnTo>
                <a:lnTo>
                  <a:pt x="41506" y="91737"/>
                </a:lnTo>
                <a:close/>
              </a:path>
            </a:pathLst>
          </a:custGeom>
          <a:solidFill>
            <a:srgbClr val="8FBA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5706808" y="7748754"/>
            <a:ext cx="2581275" cy="2221865"/>
          </a:xfrm>
          <a:custGeom>
            <a:avLst/>
            <a:gdLst/>
            <a:ahLst/>
            <a:cxnLst/>
            <a:rect l="l" t="t" r="r" b="b"/>
            <a:pathLst>
              <a:path w="2581275" h="2221865">
                <a:moveTo>
                  <a:pt x="869198" y="2221361"/>
                </a:moveTo>
                <a:lnTo>
                  <a:pt x="782969" y="2220455"/>
                </a:lnTo>
                <a:lnTo>
                  <a:pt x="754789" y="2221064"/>
                </a:lnTo>
                <a:lnTo>
                  <a:pt x="723799" y="2221248"/>
                </a:lnTo>
                <a:lnTo>
                  <a:pt x="652379" y="2219662"/>
                </a:lnTo>
                <a:lnTo>
                  <a:pt x="589978" y="2213529"/>
                </a:lnTo>
                <a:lnTo>
                  <a:pt x="534747" y="2201683"/>
                </a:lnTo>
                <a:lnTo>
                  <a:pt x="485034" y="2183510"/>
                </a:lnTo>
                <a:lnTo>
                  <a:pt x="439182" y="2158393"/>
                </a:lnTo>
                <a:lnTo>
                  <a:pt x="394125" y="2124381"/>
                </a:lnTo>
                <a:lnTo>
                  <a:pt x="351610" y="2083822"/>
                </a:lnTo>
                <a:lnTo>
                  <a:pt x="312003" y="2038926"/>
                </a:lnTo>
                <a:lnTo>
                  <a:pt x="275673" y="1991904"/>
                </a:lnTo>
                <a:lnTo>
                  <a:pt x="242987" y="1944969"/>
                </a:lnTo>
                <a:lnTo>
                  <a:pt x="214314" y="1900329"/>
                </a:lnTo>
                <a:lnTo>
                  <a:pt x="190022" y="1860198"/>
                </a:lnTo>
                <a:lnTo>
                  <a:pt x="156052" y="1802304"/>
                </a:lnTo>
                <a:lnTo>
                  <a:pt x="147110" y="1788963"/>
                </a:lnTo>
                <a:lnTo>
                  <a:pt x="123207" y="1740079"/>
                </a:lnTo>
                <a:lnTo>
                  <a:pt x="108322" y="1698429"/>
                </a:lnTo>
                <a:lnTo>
                  <a:pt x="92323" y="1648442"/>
                </a:lnTo>
                <a:lnTo>
                  <a:pt x="75841" y="1592473"/>
                </a:lnTo>
                <a:lnTo>
                  <a:pt x="59509" y="1532872"/>
                </a:lnTo>
                <a:lnTo>
                  <a:pt x="43956" y="1471992"/>
                </a:lnTo>
                <a:lnTo>
                  <a:pt x="29816" y="1412185"/>
                </a:lnTo>
                <a:lnTo>
                  <a:pt x="17718" y="1355805"/>
                </a:lnTo>
                <a:lnTo>
                  <a:pt x="8295" y="1305203"/>
                </a:lnTo>
                <a:lnTo>
                  <a:pt x="2179" y="1262731"/>
                </a:lnTo>
                <a:lnTo>
                  <a:pt x="0" y="1230743"/>
                </a:lnTo>
                <a:lnTo>
                  <a:pt x="1975" y="1206669"/>
                </a:lnTo>
                <a:lnTo>
                  <a:pt x="16219" y="1133568"/>
                </a:lnTo>
                <a:lnTo>
                  <a:pt x="27449" y="1086435"/>
                </a:lnTo>
                <a:lnTo>
                  <a:pt x="40724" y="1033510"/>
                </a:lnTo>
                <a:lnTo>
                  <a:pt x="71331" y="914072"/>
                </a:lnTo>
                <a:lnTo>
                  <a:pt x="87623" y="849453"/>
                </a:lnTo>
                <a:lnTo>
                  <a:pt x="103882" y="782829"/>
                </a:lnTo>
                <a:lnTo>
                  <a:pt x="154885" y="671184"/>
                </a:lnTo>
                <a:lnTo>
                  <a:pt x="241162" y="534439"/>
                </a:lnTo>
                <a:lnTo>
                  <a:pt x="322453" y="418631"/>
                </a:lnTo>
                <a:lnTo>
                  <a:pt x="358497" y="369798"/>
                </a:lnTo>
                <a:lnTo>
                  <a:pt x="559700" y="265493"/>
                </a:lnTo>
                <a:lnTo>
                  <a:pt x="666808" y="240563"/>
                </a:lnTo>
                <a:lnTo>
                  <a:pt x="729464" y="225693"/>
                </a:lnTo>
                <a:lnTo>
                  <a:pt x="734875" y="223703"/>
                </a:lnTo>
                <a:lnTo>
                  <a:pt x="803861" y="212664"/>
                </a:lnTo>
                <a:lnTo>
                  <a:pt x="996675" y="179987"/>
                </a:lnTo>
                <a:lnTo>
                  <a:pt x="1290048" y="129816"/>
                </a:lnTo>
                <a:lnTo>
                  <a:pt x="1712936" y="77834"/>
                </a:lnTo>
                <a:lnTo>
                  <a:pt x="2472933" y="7844"/>
                </a:lnTo>
                <a:lnTo>
                  <a:pt x="2581190" y="0"/>
                </a:lnTo>
                <a:lnTo>
                  <a:pt x="2581190" y="1869350"/>
                </a:lnTo>
                <a:lnTo>
                  <a:pt x="2198288" y="1982738"/>
                </a:lnTo>
                <a:lnTo>
                  <a:pt x="1452436" y="2104145"/>
                </a:lnTo>
                <a:lnTo>
                  <a:pt x="1370439" y="2122460"/>
                </a:lnTo>
                <a:lnTo>
                  <a:pt x="1185175" y="2162753"/>
                </a:lnTo>
                <a:lnTo>
                  <a:pt x="987732" y="2203046"/>
                </a:lnTo>
                <a:lnTo>
                  <a:pt x="869198" y="2221361"/>
                </a:lnTo>
                <a:close/>
              </a:path>
            </a:pathLst>
          </a:custGeom>
          <a:solidFill>
            <a:srgbClr val="6A9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6362464" y="7833804"/>
            <a:ext cx="1925955" cy="1974850"/>
          </a:xfrm>
          <a:custGeom>
            <a:avLst/>
            <a:gdLst/>
            <a:ahLst/>
            <a:cxnLst/>
            <a:rect l="l" t="t" r="r" b="b"/>
            <a:pathLst>
              <a:path w="1925955" h="1974850">
                <a:moveTo>
                  <a:pt x="1925523" y="1527086"/>
                </a:moveTo>
                <a:lnTo>
                  <a:pt x="1186167" y="1711960"/>
                </a:lnTo>
                <a:lnTo>
                  <a:pt x="228" y="1965756"/>
                </a:lnTo>
                <a:lnTo>
                  <a:pt x="0" y="1974824"/>
                </a:lnTo>
                <a:lnTo>
                  <a:pt x="1064399" y="1796453"/>
                </a:lnTo>
                <a:lnTo>
                  <a:pt x="1925523" y="1551127"/>
                </a:lnTo>
                <a:lnTo>
                  <a:pt x="1925523" y="1527086"/>
                </a:lnTo>
                <a:close/>
              </a:path>
              <a:path w="1925955" h="1974850">
                <a:moveTo>
                  <a:pt x="1925523" y="1303058"/>
                </a:moveTo>
                <a:lnTo>
                  <a:pt x="1548853" y="1405496"/>
                </a:lnTo>
                <a:lnTo>
                  <a:pt x="810920" y="1566887"/>
                </a:lnTo>
                <a:lnTo>
                  <a:pt x="166458" y="1622945"/>
                </a:lnTo>
                <a:lnTo>
                  <a:pt x="8039" y="1632915"/>
                </a:lnTo>
                <a:lnTo>
                  <a:pt x="6794" y="1686814"/>
                </a:lnTo>
                <a:lnTo>
                  <a:pt x="735330" y="1648421"/>
                </a:lnTo>
                <a:lnTo>
                  <a:pt x="1697202" y="1415008"/>
                </a:lnTo>
                <a:lnTo>
                  <a:pt x="1909610" y="1335735"/>
                </a:lnTo>
                <a:lnTo>
                  <a:pt x="1925523" y="1332191"/>
                </a:lnTo>
                <a:lnTo>
                  <a:pt x="1925523" y="1303058"/>
                </a:lnTo>
                <a:close/>
              </a:path>
              <a:path w="1925955" h="1974850">
                <a:moveTo>
                  <a:pt x="1925523" y="911440"/>
                </a:moveTo>
                <a:lnTo>
                  <a:pt x="1591056" y="984885"/>
                </a:lnTo>
                <a:lnTo>
                  <a:pt x="1925523" y="948461"/>
                </a:lnTo>
                <a:lnTo>
                  <a:pt x="1925523" y="911440"/>
                </a:lnTo>
                <a:close/>
              </a:path>
              <a:path w="1925955" h="1974850">
                <a:moveTo>
                  <a:pt x="1925523" y="595274"/>
                </a:moveTo>
                <a:lnTo>
                  <a:pt x="26365" y="775246"/>
                </a:lnTo>
                <a:lnTo>
                  <a:pt x="25120" y="832446"/>
                </a:lnTo>
                <a:lnTo>
                  <a:pt x="1387932" y="723950"/>
                </a:lnTo>
                <a:lnTo>
                  <a:pt x="1925523" y="630034"/>
                </a:lnTo>
                <a:lnTo>
                  <a:pt x="1925523" y="595274"/>
                </a:lnTo>
                <a:close/>
              </a:path>
              <a:path w="1925955" h="1974850">
                <a:moveTo>
                  <a:pt x="1925523" y="367982"/>
                </a:moveTo>
                <a:lnTo>
                  <a:pt x="1627949" y="422135"/>
                </a:lnTo>
                <a:lnTo>
                  <a:pt x="1798942" y="425411"/>
                </a:lnTo>
                <a:lnTo>
                  <a:pt x="1925523" y="412483"/>
                </a:lnTo>
                <a:lnTo>
                  <a:pt x="1925523" y="367982"/>
                </a:lnTo>
                <a:close/>
              </a:path>
              <a:path w="1925955" h="1974850">
                <a:moveTo>
                  <a:pt x="1925523" y="134251"/>
                </a:moveTo>
                <a:lnTo>
                  <a:pt x="1892185" y="135597"/>
                </a:lnTo>
                <a:lnTo>
                  <a:pt x="752525" y="246367"/>
                </a:lnTo>
                <a:lnTo>
                  <a:pt x="35877" y="344779"/>
                </a:lnTo>
                <a:lnTo>
                  <a:pt x="33947" y="426427"/>
                </a:lnTo>
                <a:lnTo>
                  <a:pt x="380682" y="392455"/>
                </a:lnTo>
                <a:lnTo>
                  <a:pt x="1059091" y="314655"/>
                </a:lnTo>
                <a:lnTo>
                  <a:pt x="1571142" y="225412"/>
                </a:lnTo>
                <a:lnTo>
                  <a:pt x="1925523" y="201206"/>
                </a:lnTo>
                <a:lnTo>
                  <a:pt x="1925523" y="134251"/>
                </a:lnTo>
                <a:close/>
              </a:path>
              <a:path w="1925955" h="1974850">
                <a:moveTo>
                  <a:pt x="1925523" y="0"/>
                </a:moveTo>
                <a:lnTo>
                  <a:pt x="1546479" y="5016"/>
                </a:lnTo>
                <a:lnTo>
                  <a:pt x="634390" y="130962"/>
                </a:lnTo>
                <a:lnTo>
                  <a:pt x="736231" y="144437"/>
                </a:lnTo>
                <a:lnTo>
                  <a:pt x="1715770" y="31635"/>
                </a:lnTo>
                <a:lnTo>
                  <a:pt x="1925523" y="32270"/>
                </a:lnTo>
                <a:lnTo>
                  <a:pt x="1925523" y="31635"/>
                </a:lnTo>
                <a:lnTo>
                  <a:pt x="1925523" y="0"/>
                </a:lnTo>
                <a:close/>
              </a:path>
            </a:pathLst>
          </a:custGeom>
          <a:solidFill>
            <a:srgbClr val="81A5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5791115" y="8104736"/>
            <a:ext cx="1265555" cy="1748789"/>
          </a:xfrm>
          <a:custGeom>
            <a:avLst/>
            <a:gdLst/>
            <a:ahLst/>
            <a:cxnLst/>
            <a:rect l="l" t="t" r="r" b="b"/>
            <a:pathLst>
              <a:path w="1265555" h="1748790">
                <a:moveTo>
                  <a:pt x="657650" y="1748294"/>
                </a:moveTo>
                <a:lnTo>
                  <a:pt x="604753" y="1746549"/>
                </a:lnTo>
                <a:lnTo>
                  <a:pt x="547935" y="1741523"/>
                </a:lnTo>
                <a:lnTo>
                  <a:pt x="490899" y="1731887"/>
                </a:lnTo>
                <a:lnTo>
                  <a:pt x="437345" y="1716310"/>
                </a:lnTo>
                <a:lnTo>
                  <a:pt x="390975" y="1693462"/>
                </a:lnTo>
                <a:lnTo>
                  <a:pt x="341634" y="1654921"/>
                </a:lnTo>
                <a:lnTo>
                  <a:pt x="295887" y="1608098"/>
                </a:lnTo>
                <a:lnTo>
                  <a:pt x="254378" y="1556816"/>
                </a:lnTo>
                <a:lnTo>
                  <a:pt x="217752" y="1504897"/>
                </a:lnTo>
                <a:lnTo>
                  <a:pt x="186653" y="1456163"/>
                </a:lnTo>
                <a:lnTo>
                  <a:pt x="161726" y="1414437"/>
                </a:lnTo>
                <a:lnTo>
                  <a:pt x="143615" y="1383540"/>
                </a:lnTo>
                <a:lnTo>
                  <a:pt x="132965" y="1367295"/>
                </a:lnTo>
                <a:lnTo>
                  <a:pt x="106622" y="1310440"/>
                </a:lnTo>
                <a:lnTo>
                  <a:pt x="89872" y="1261664"/>
                </a:lnTo>
                <a:lnTo>
                  <a:pt x="72082" y="1204099"/>
                </a:lnTo>
                <a:lnTo>
                  <a:pt x="54261" y="1141328"/>
                </a:lnTo>
                <a:lnTo>
                  <a:pt x="37417" y="1076933"/>
                </a:lnTo>
                <a:lnTo>
                  <a:pt x="22560" y="1014497"/>
                </a:lnTo>
                <a:lnTo>
                  <a:pt x="10699" y="957601"/>
                </a:lnTo>
                <a:lnTo>
                  <a:pt x="2843" y="909828"/>
                </a:lnTo>
                <a:lnTo>
                  <a:pt x="0" y="874761"/>
                </a:lnTo>
                <a:lnTo>
                  <a:pt x="2183" y="850317"/>
                </a:lnTo>
                <a:lnTo>
                  <a:pt x="8301" y="816342"/>
                </a:lnTo>
                <a:lnTo>
                  <a:pt x="17705" y="774030"/>
                </a:lnTo>
                <a:lnTo>
                  <a:pt x="29747" y="724574"/>
                </a:lnTo>
                <a:lnTo>
                  <a:pt x="75214" y="545272"/>
                </a:lnTo>
                <a:lnTo>
                  <a:pt x="91321" y="479170"/>
                </a:lnTo>
                <a:lnTo>
                  <a:pt x="104266" y="441631"/>
                </a:lnTo>
                <a:lnTo>
                  <a:pt x="125810" y="396622"/>
                </a:lnTo>
                <a:lnTo>
                  <a:pt x="153552" y="347026"/>
                </a:lnTo>
                <a:lnTo>
                  <a:pt x="185095" y="295723"/>
                </a:lnTo>
                <a:lnTo>
                  <a:pt x="218038" y="245597"/>
                </a:lnTo>
                <a:lnTo>
                  <a:pt x="249983" y="199529"/>
                </a:lnTo>
                <a:lnTo>
                  <a:pt x="278530" y="160402"/>
                </a:lnTo>
                <a:lnTo>
                  <a:pt x="315835" y="114498"/>
                </a:lnTo>
                <a:lnTo>
                  <a:pt x="382606" y="76015"/>
                </a:lnTo>
                <a:lnTo>
                  <a:pt x="479963" y="38944"/>
                </a:lnTo>
                <a:lnTo>
                  <a:pt x="567793" y="11026"/>
                </a:lnTo>
                <a:lnTo>
                  <a:pt x="605983" y="0"/>
                </a:lnTo>
                <a:lnTo>
                  <a:pt x="645135" y="5296"/>
                </a:lnTo>
                <a:lnTo>
                  <a:pt x="740971" y="25382"/>
                </a:lnTo>
                <a:lnTo>
                  <a:pt x="861059" y="66555"/>
                </a:lnTo>
                <a:lnTo>
                  <a:pt x="972968" y="135110"/>
                </a:lnTo>
                <a:lnTo>
                  <a:pt x="1025088" y="201573"/>
                </a:lnTo>
                <a:lnTo>
                  <a:pt x="1083372" y="298434"/>
                </a:lnTo>
                <a:lnTo>
                  <a:pt x="1130813" y="385803"/>
                </a:lnTo>
                <a:lnTo>
                  <a:pt x="1150406" y="423790"/>
                </a:lnTo>
                <a:lnTo>
                  <a:pt x="1171118" y="479745"/>
                </a:lnTo>
                <a:lnTo>
                  <a:pt x="1215192" y="612284"/>
                </a:lnTo>
                <a:lnTo>
                  <a:pt x="1255531" y="768415"/>
                </a:lnTo>
                <a:lnTo>
                  <a:pt x="1265040" y="895146"/>
                </a:lnTo>
                <a:lnTo>
                  <a:pt x="1252169" y="975532"/>
                </a:lnTo>
                <a:lnTo>
                  <a:pt x="1240114" y="1047663"/>
                </a:lnTo>
                <a:lnTo>
                  <a:pt x="1228678" y="1112346"/>
                </a:lnTo>
                <a:lnTo>
                  <a:pt x="1217665" y="1170390"/>
                </a:lnTo>
                <a:lnTo>
                  <a:pt x="1206878" y="1222603"/>
                </a:lnTo>
                <a:lnTo>
                  <a:pt x="1196121" y="1269793"/>
                </a:lnTo>
                <a:lnTo>
                  <a:pt x="1185197" y="1312766"/>
                </a:lnTo>
                <a:lnTo>
                  <a:pt x="1173910" y="1352332"/>
                </a:lnTo>
                <a:lnTo>
                  <a:pt x="1162062" y="1389298"/>
                </a:lnTo>
                <a:lnTo>
                  <a:pt x="1135901" y="1458662"/>
                </a:lnTo>
                <a:lnTo>
                  <a:pt x="1105141" y="1527321"/>
                </a:lnTo>
                <a:lnTo>
                  <a:pt x="1053037" y="1584281"/>
                </a:lnTo>
                <a:lnTo>
                  <a:pt x="1010425" y="1616803"/>
                </a:lnTo>
                <a:lnTo>
                  <a:pt x="961702" y="1649451"/>
                </a:lnTo>
                <a:lnTo>
                  <a:pt x="910565" y="1680298"/>
                </a:lnTo>
                <a:lnTo>
                  <a:pt x="860711" y="1707417"/>
                </a:lnTo>
                <a:lnTo>
                  <a:pt x="815836" y="1728883"/>
                </a:lnTo>
                <a:lnTo>
                  <a:pt x="779637" y="1742767"/>
                </a:lnTo>
                <a:lnTo>
                  <a:pt x="736880" y="1747262"/>
                </a:lnTo>
                <a:lnTo>
                  <a:pt x="702926" y="1748089"/>
                </a:lnTo>
                <a:lnTo>
                  <a:pt x="657650" y="1748294"/>
                </a:lnTo>
                <a:close/>
              </a:path>
            </a:pathLst>
          </a:custGeom>
          <a:solidFill>
            <a:srgbClr val="C6D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6048784" y="8459782"/>
            <a:ext cx="751840" cy="1040130"/>
          </a:xfrm>
          <a:custGeom>
            <a:avLst/>
            <a:gdLst/>
            <a:ahLst/>
            <a:cxnLst/>
            <a:rect l="l" t="t" r="r" b="b"/>
            <a:pathLst>
              <a:path w="751840" h="1040129">
                <a:moveTo>
                  <a:pt x="378142" y="1039595"/>
                </a:moveTo>
                <a:lnTo>
                  <a:pt x="320253" y="1037190"/>
                </a:lnTo>
                <a:lnTo>
                  <a:pt x="261848" y="1028028"/>
                </a:lnTo>
                <a:lnTo>
                  <a:pt x="213763" y="1008625"/>
                </a:lnTo>
                <a:lnTo>
                  <a:pt x="175220" y="974991"/>
                </a:lnTo>
                <a:lnTo>
                  <a:pt x="139175" y="930794"/>
                </a:lnTo>
                <a:lnTo>
                  <a:pt x="107069" y="884037"/>
                </a:lnTo>
                <a:lnTo>
                  <a:pt x="80340" y="842722"/>
                </a:lnTo>
                <a:lnTo>
                  <a:pt x="60428" y="814850"/>
                </a:lnTo>
                <a:lnTo>
                  <a:pt x="36211" y="740372"/>
                </a:lnTo>
                <a:lnTo>
                  <a:pt x="23000" y="679216"/>
                </a:lnTo>
                <a:lnTo>
                  <a:pt x="11391" y="615409"/>
                </a:lnTo>
                <a:lnTo>
                  <a:pt x="3140" y="558918"/>
                </a:lnTo>
                <a:lnTo>
                  <a:pt x="0" y="519715"/>
                </a:lnTo>
                <a:lnTo>
                  <a:pt x="3214" y="493709"/>
                </a:lnTo>
                <a:lnTo>
                  <a:pt x="11812" y="454314"/>
                </a:lnTo>
                <a:lnTo>
                  <a:pt x="24223" y="404423"/>
                </a:lnTo>
                <a:lnTo>
                  <a:pt x="38877" y="346926"/>
                </a:lnTo>
                <a:lnTo>
                  <a:pt x="54204" y="284716"/>
                </a:lnTo>
                <a:lnTo>
                  <a:pt x="71817" y="241276"/>
                </a:lnTo>
                <a:lnTo>
                  <a:pt x="102275" y="187882"/>
                </a:lnTo>
                <a:lnTo>
                  <a:pt x="137270" y="134532"/>
                </a:lnTo>
                <a:lnTo>
                  <a:pt x="168489" y="91223"/>
                </a:lnTo>
                <a:lnTo>
                  <a:pt x="227006" y="45102"/>
                </a:lnTo>
                <a:lnTo>
                  <a:pt x="284744" y="23103"/>
                </a:lnTo>
                <a:lnTo>
                  <a:pt x="336922" y="6540"/>
                </a:lnTo>
                <a:lnTo>
                  <a:pt x="359629" y="0"/>
                </a:lnTo>
                <a:lnTo>
                  <a:pt x="382914" y="3102"/>
                </a:lnTo>
                <a:lnTo>
                  <a:pt x="439903" y="14963"/>
                </a:lnTo>
                <a:lnTo>
                  <a:pt x="511300" y="39417"/>
                </a:lnTo>
                <a:lnTo>
                  <a:pt x="577806" y="80295"/>
                </a:lnTo>
                <a:lnTo>
                  <a:pt x="608589" y="119748"/>
                </a:lnTo>
                <a:lnTo>
                  <a:pt x="643213" y="177282"/>
                </a:lnTo>
                <a:lnTo>
                  <a:pt x="671472" y="229189"/>
                </a:lnTo>
                <a:lnTo>
                  <a:pt x="695512" y="285010"/>
                </a:lnTo>
                <a:lnTo>
                  <a:pt x="721804" y="363766"/>
                </a:lnTo>
                <a:lnTo>
                  <a:pt x="745890" y="456537"/>
                </a:lnTo>
                <a:lnTo>
                  <a:pt x="751623" y="531833"/>
                </a:lnTo>
                <a:lnTo>
                  <a:pt x="739569" y="606944"/>
                </a:lnTo>
                <a:lnTo>
                  <a:pt x="728543" y="669889"/>
                </a:lnTo>
                <a:lnTo>
                  <a:pt x="718055" y="722729"/>
                </a:lnTo>
                <a:lnTo>
                  <a:pt x="707617" y="767525"/>
                </a:lnTo>
                <a:lnTo>
                  <a:pt x="696738" y="806338"/>
                </a:lnTo>
                <a:lnTo>
                  <a:pt x="671702" y="874260"/>
                </a:lnTo>
                <a:lnTo>
                  <a:pt x="630018" y="937597"/>
                </a:lnTo>
                <a:lnTo>
                  <a:pt x="583203" y="972373"/>
                </a:lnTo>
                <a:lnTo>
                  <a:pt x="528909" y="1005153"/>
                </a:lnTo>
                <a:lnTo>
                  <a:pt x="479921" y="1029274"/>
                </a:lnTo>
                <a:lnTo>
                  <a:pt x="424679" y="1038727"/>
                </a:lnTo>
                <a:lnTo>
                  <a:pt x="378142" y="1039595"/>
                </a:lnTo>
                <a:close/>
              </a:path>
            </a:pathLst>
          </a:custGeom>
          <a:solidFill>
            <a:srgbClr val="A3BE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6185824" y="8675754"/>
            <a:ext cx="569595" cy="755650"/>
          </a:xfrm>
          <a:custGeom>
            <a:avLst/>
            <a:gdLst/>
            <a:ahLst/>
            <a:cxnLst/>
            <a:rect l="l" t="t" r="r" b="b"/>
            <a:pathLst>
              <a:path w="569594" h="755650">
                <a:moveTo>
                  <a:pt x="159445" y="755166"/>
                </a:moveTo>
                <a:lnTo>
                  <a:pt x="184567" y="607712"/>
                </a:lnTo>
                <a:lnTo>
                  <a:pt x="233453" y="399327"/>
                </a:lnTo>
                <a:lnTo>
                  <a:pt x="235603" y="282451"/>
                </a:lnTo>
                <a:lnTo>
                  <a:pt x="138510" y="148134"/>
                </a:lnTo>
                <a:lnTo>
                  <a:pt x="78421" y="63987"/>
                </a:lnTo>
                <a:lnTo>
                  <a:pt x="0" y="0"/>
                </a:lnTo>
                <a:lnTo>
                  <a:pt x="102864" y="50397"/>
                </a:lnTo>
                <a:lnTo>
                  <a:pt x="184454" y="168859"/>
                </a:lnTo>
                <a:lnTo>
                  <a:pt x="254162" y="250400"/>
                </a:lnTo>
                <a:lnTo>
                  <a:pt x="310856" y="260140"/>
                </a:lnTo>
                <a:lnTo>
                  <a:pt x="429903" y="238509"/>
                </a:lnTo>
                <a:lnTo>
                  <a:pt x="569432" y="262065"/>
                </a:lnTo>
                <a:lnTo>
                  <a:pt x="388485" y="272825"/>
                </a:lnTo>
                <a:lnTo>
                  <a:pt x="273852" y="317446"/>
                </a:lnTo>
                <a:lnTo>
                  <a:pt x="226550" y="514279"/>
                </a:lnTo>
                <a:lnTo>
                  <a:pt x="159445" y="755166"/>
                </a:lnTo>
                <a:close/>
              </a:path>
            </a:pathLst>
          </a:custGeom>
          <a:solidFill>
            <a:srgbClr val="C6D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16179813" y="8624315"/>
            <a:ext cx="473709" cy="699135"/>
          </a:xfrm>
          <a:custGeom>
            <a:avLst/>
            <a:gdLst/>
            <a:ahLst/>
            <a:cxnLst/>
            <a:rect l="l" t="t" r="r" b="b"/>
            <a:pathLst>
              <a:path w="473709" h="699134">
                <a:moveTo>
                  <a:pt x="130149" y="411035"/>
                </a:moveTo>
                <a:lnTo>
                  <a:pt x="104419" y="380644"/>
                </a:lnTo>
                <a:lnTo>
                  <a:pt x="81368" y="375805"/>
                </a:lnTo>
                <a:lnTo>
                  <a:pt x="59448" y="383933"/>
                </a:lnTo>
                <a:lnTo>
                  <a:pt x="11353" y="423341"/>
                </a:lnTo>
                <a:lnTo>
                  <a:pt x="0" y="465099"/>
                </a:lnTo>
                <a:lnTo>
                  <a:pt x="12" y="476034"/>
                </a:lnTo>
                <a:lnTo>
                  <a:pt x="34163" y="495896"/>
                </a:lnTo>
                <a:lnTo>
                  <a:pt x="68948" y="500519"/>
                </a:lnTo>
                <a:lnTo>
                  <a:pt x="77978" y="499364"/>
                </a:lnTo>
                <a:lnTo>
                  <a:pt x="106591" y="469252"/>
                </a:lnTo>
                <a:lnTo>
                  <a:pt x="128219" y="433781"/>
                </a:lnTo>
                <a:lnTo>
                  <a:pt x="130149" y="411035"/>
                </a:lnTo>
                <a:close/>
              </a:path>
              <a:path w="473709" h="699134">
                <a:moveTo>
                  <a:pt x="170434" y="320763"/>
                </a:moveTo>
                <a:lnTo>
                  <a:pt x="140550" y="269455"/>
                </a:lnTo>
                <a:lnTo>
                  <a:pt x="95288" y="241033"/>
                </a:lnTo>
                <a:lnTo>
                  <a:pt x="50177" y="233946"/>
                </a:lnTo>
                <a:lnTo>
                  <a:pt x="44475" y="234124"/>
                </a:lnTo>
                <a:lnTo>
                  <a:pt x="40589" y="241096"/>
                </a:lnTo>
                <a:lnTo>
                  <a:pt x="37896" y="248399"/>
                </a:lnTo>
                <a:lnTo>
                  <a:pt x="36398" y="256044"/>
                </a:lnTo>
                <a:lnTo>
                  <a:pt x="36106" y="264020"/>
                </a:lnTo>
                <a:lnTo>
                  <a:pt x="43548" y="282448"/>
                </a:lnTo>
                <a:lnTo>
                  <a:pt x="73228" y="323926"/>
                </a:lnTo>
                <a:lnTo>
                  <a:pt x="105130" y="344855"/>
                </a:lnTo>
                <a:lnTo>
                  <a:pt x="132969" y="358813"/>
                </a:lnTo>
                <a:lnTo>
                  <a:pt x="139014" y="356628"/>
                </a:lnTo>
                <a:lnTo>
                  <a:pt x="152209" y="349808"/>
                </a:lnTo>
                <a:lnTo>
                  <a:pt x="165150" y="337985"/>
                </a:lnTo>
                <a:lnTo>
                  <a:pt x="170434" y="320763"/>
                </a:lnTo>
                <a:close/>
              </a:path>
              <a:path w="473709" h="699134">
                <a:moveTo>
                  <a:pt x="200990" y="420077"/>
                </a:moveTo>
                <a:lnTo>
                  <a:pt x="190881" y="408787"/>
                </a:lnTo>
                <a:lnTo>
                  <a:pt x="176593" y="407670"/>
                </a:lnTo>
                <a:lnTo>
                  <a:pt x="163842" y="411111"/>
                </a:lnTo>
                <a:lnTo>
                  <a:pt x="141173" y="445592"/>
                </a:lnTo>
                <a:lnTo>
                  <a:pt x="123012" y="486676"/>
                </a:lnTo>
                <a:lnTo>
                  <a:pt x="121043" y="498182"/>
                </a:lnTo>
                <a:lnTo>
                  <a:pt x="117017" y="519557"/>
                </a:lnTo>
                <a:lnTo>
                  <a:pt x="113753" y="544309"/>
                </a:lnTo>
                <a:lnTo>
                  <a:pt x="114071" y="565950"/>
                </a:lnTo>
                <a:lnTo>
                  <a:pt x="116674" y="572376"/>
                </a:lnTo>
                <a:lnTo>
                  <a:pt x="120370" y="577875"/>
                </a:lnTo>
                <a:lnTo>
                  <a:pt x="125158" y="582460"/>
                </a:lnTo>
                <a:lnTo>
                  <a:pt x="131051" y="586105"/>
                </a:lnTo>
                <a:lnTo>
                  <a:pt x="141770" y="576719"/>
                </a:lnTo>
                <a:lnTo>
                  <a:pt x="168732" y="543864"/>
                </a:lnTo>
                <a:lnTo>
                  <a:pt x="194868" y="487235"/>
                </a:lnTo>
                <a:lnTo>
                  <a:pt x="200990" y="420077"/>
                </a:lnTo>
                <a:close/>
              </a:path>
              <a:path w="473709" h="699134">
                <a:moveTo>
                  <a:pt x="263563" y="152806"/>
                </a:moveTo>
                <a:lnTo>
                  <a:pt x="252247" y="102857"/>
                </a:lnTo>
                <a:lnTo>
                  <a:pt x="233362" y="67398"/>
                </a:lnTo>
                <a:lnTo>
                  <a:pt x="203377" y="36360"/>
                </a:lnTo>
                <a:lnTo>
                  <a:pt x="194652" y="31280"/>
                </a:lnTo>
                <a:lnTo>
                  <a:pt x="185902" y="36042"/>
                </a:lnTo>
                <a:lnTo>
                  <a:pt x="179806" y="52565"/>
                </a:lnTo>
                <a:lnTo>
                  <a:pt x="176237" y="70256"/>
                </a:lnTo>
                <a:lnTo>
                  <a:pt x="175069" y="78511"/>
                </a:lnTo>
                <a:lnTo>
                  <a:pt x="177330" y="89560"/>
                </a:lnTo>
                <a:lnTo>
                  <a:pt x="190919" y="143103"/>
                </a:lnTo>
                <a:lnTo>
                  <a:pt x="215353" y="182816"/>
                </a:lnTo>
                <a:lnTo>
                  <a:pt x="234137" y="200710"/>
                </a:lnTo>
                <a:lnTo>
                  <a:pt x="237705" y="199224"/>
                </a:lnTo>
                <a:lnTo>
                  <a:pt x="245503" y="195326"/>
                </a:lnTo>
                <a:lnTo>
                  <a:pt x="253187" y="189915"/>
                </a:lnTo>
                <a:lnTo>
                  <a:pt x="256438" y="183832"/>
                </a:lnTo>
                <a:lnTo>
                  <a:pt x="257822" y="175983"/>
                </a:lnTo>
                <a:lnTo>
                  <a:pt x="259473" y="168198"/>
                </a:lnTo>
                <a:lnTo>
                  <a:pt x="261391" y="160477"/>
                </a:lnTo>
                <a:lnTo>
                  <a:pt x="263563" y="152806"/>
                </a:lnTo>
                <a:close/>
              </a:path>
              <a:path w="473709" h="699134">
                <a:moveTo>
                  <a:pt x="341083" y="628472"/>
                </a:moveTo>
                <a:lnTo>
                  <a:pt x="334492" y="574382"/>
                </a:lnTo>
                <a:lnTo>
                  <a:pt x="309168" y="519861"/>
                </a:lnTo>
                <a:lnTo>
                  <a:pt x="297840" y="521919"/>
                </a:lnTo>
                <a:lnTo>
                  <a:pt x="288150" y="534276"/>
                </a:lnTo>
                <a:lnTo>
                  <a:pt x="281381" y="548157"/>
                </a:lnTo>
                <a:lnTo>
                  <a:pt x="278841" y="554736"/>
                </a:lnTo>
                <a:lnTo>
                  <a:pt x="279539" y="565912"/>
                </a:lnTo>
                <a:lnTo>
                  <a:pt x="284137" y="617994"/>
                </a:lnTo>
                <a:lnTo>
                  <a:pt x="297357" y="660730"/>
                </a:lnTo>
                <a:lnTo>
                  <a:pt x="322186" y="698906"/>
                </a:lnTo>
                <a:lnTo>
                  <a:pt x="334860" y="690194"/>
                </a:lnTo>
                <a:lnTo>
                  <a:pt x="337680" y="674890"/>
                </a:lnTo>
                <a:lnTo>
                  <a:pt x="339661" y="659498"/>
                </a:lnTo>
                <a:lnTo>
                  <a:pt x="340791" y="644029"/>
                </a:lnTo>
                <a:lnTo>
                  <a:pt x="341083" y="628472"/>
                </a:lnTo>
                <a:close/>
              </a:path>
              <a:path w="473709" h="699134">
                <a:moveTo>
                  <a:pt x="364617" y="68656"/>
                </a:moveTo>
                <a:lnTo>
                  <a:pt x="359892" y="15582"/>
                </a:lnTo>
                <a:lnTo>
                  <a:pt x="347268" y="0"/>
                </a:lnTo>
                <a:lnTo>
                  <a:pt x="337146" y="609"/>
                </a:lnTo>
                <a:lnTo>
                  <a:pt x="328256" y="2260"/>
                </a:lnTo>
                <a:lnTo>
                  <a:pt x="324446" y="3200"/>
                </a:lnTo>
                <a:lnTo>
                  <a:pt x="300342" y="54279"/>
                </a:lnTo>
                <a:lnTo>
                  <a:pt x="286588" y="94119"/>
                </a:lnTo>
                <a:lnTo>
                  <a:pt x="282917" y="103771"/>
                </a:lnTo>
                <a:lnTo>
                  <a:pt x="280695" y="115443"/>
                </a:lnTo>
                <a:lnTo>
                  <a:pt x="279476" y="133731"/>
                </a:lnTo>
                <a:lnTo>
                  <a:pt x="278841" y="158013"/>
                </a:lnTo>
                <a:lnTo>
                  <a:pt x="284175" y="169595"/>
                </a:lnTo>
                <a:lnTo>
                  <a:pt x="290664" y="180378"/>
                </a:lnTo>
                <a:lnTo>
                  <a:pt x="298323" y="190373"/>
                </a:lnTo>
                <a:lnTo>
                  <a:pt x="307124" y="199580"/>
                </a:lnTo>
                <a:lnTo>
                  <a:pt x="316826" y="194589"/>
                </a:lnTo>
                <a:lnTo>
                  <a:pt x="330212" y="177114"/>
                </a:lnTo>
                <a:lnTo>
                  <a:pt x="342074" y="158381"/>
                </a:lnTo>
                <a:lnTo>
                  <a:pt x="347192" y="149631"/>
                </a:lnTo>
                <a:lnTo>
                  <a:pt x="364617" y="68656"/>
                </a:lnTo>
                <a:close/>
              </a:path>
              <a:path w="473709" h="699134">
                <a:moveTo>
                  <a:pt x="430618" y="182841"/>
                </a:moveTo>
                <a:lnTo>
                  <a:pt x="429996" y="165912"/>
                </a:lnTo>
                <a:lnTo>
                  <a:pt x="426402" y="154279"/>
                </a:lnTo>
                <a:lnTo>
                  <a:pt x="417703" y="150025"/>
                </a:lnTo>
                <a:lnTo>
                  <a:pt x="405434" y="150329"/>
                </a:lnTo>
                <a:lnTo>
                  <a:pt x="359676" y="177863"/>
                </a:lnTo>
                <a:lnTo>
                  <a:pt x="335686" y="223875"/>
                </a:lnTo>
                <a:lnTo>
                  <a:pt x="337223" y="242303"/>
                </a:lnTo>
                <a:lnTo>
                  <a:pt x="345490" y="255295"/>
                </a:lnTo>
                <a:lnTo>
                  <a:pt x="390639" y="247599"/>
                </a:lnTo>
                <a:lnTo>
                  <a:pt x="421728" y="224332"/>
                </a:lnTo>
                <a:lnTo>
                  <a:pt x="430618" y="182841"/>
                </a:lnTo>
                <a:close/>
              </a:path>
              <a:path w="473709" h="699134">
                <a:moveTo>
                  <a:pt x="464083" y="624725"/>
                </a:moveTo>
                <a:lnTo>
                  <a:pt x="455320" y="586511"/>
                </a:lnTo>
                <a:lnTo>
                  <a:pt x="395287" y="517258"/>
                </a:lnTo>
                <a:lnTo>
                  <a:pt x="375513" y="514756"/>
                </a:lnTo>
                <a:lnTo>
                  <a:pt x="360527" y="515442"/>
                </a:lnTo>
                <a:lnTo>
                  <a:pt x="350812" y="520763"/>
                </a:lnTo>
                <a:lnTo>
                  <a:pt x="347624" y="531571"/>
                </a:lnTo>
                <a:lnTo>
                  <a:pt x="345567" y="546722"/>
                </a:lnTo>
                <a:lnTo>
                  <a:pt x="344131" y="566064"/>
                </a:lnTo>
                <a:lnTo>
                  <a:pt x="370611" y="610463"/>
                </a:lnTo>
                <a:lnTo>
                  <a:pt x="392480" y="637400"/>
                </a:lnTo>
                <a:lnTo>
                  <a:pt x="397662" y="644436"/>
                </a:lnTo>
                <a:lnTo>
                  <a:pt x="404545" y="649693"/>
                </a:lnTo>
                <a:lnTo>
                  <a:pt x="415836" y="654621"/>
                </a:lnTo>
                <a:lnTo>
                  <a:pt x="426389" y="658291"/>
                </a:lnTo>
                <a:lnTo>
                  <a:pt x="431038" y="659726"/>
                </a:lnTo>
                <a:lnTo>
                  <a:pt x="440956" y="652538"/>
                </a:lnTo>
                <a:lnTo>
                  <a:pt x="449770" y="644309"/>
                </a:lnTo>
                <a:lnTo>
                  <a:pt x="457479" y="635038"/>
                </a:lnTo>
                <a:lnTo>
                  <a:pt x="464083" y="624725"/>
                </a:lnTo>
                <a:close/>
              </a:path>
              <a:path w="473709" h="699134">
                <a:moveTo>
                  <a:pt x="473710" y="434809"/>
                </a:moveTo>
                <a:lnTo>
                  <a:pt x="441655" y="405942"/>
                </a:lnTo>
                <a:lnTo>
                  <a:pt x="381698" y="401167"/>
                </a:lnTo>
                <a:lnTo>
                  <a:pt x="374916" y="405117"/>
                </a:lnTo>
                <a:lnTo>
                  <a:pt x="360095" y="414705"/>
                </a:lnTo>
                <a:lnTo>
                  <a:pt x="345516" y="426580"/>
                </a:lnTo>
                <a:lnTo>
                  <a:pt x="339496" y="437413"/>
                </a:lnTo>
                <a:lnTo>
                  <a:pt x="341985" y="450037"/>
                </a:lnTo>
                <a:lnTo>
                  <a:pt x="356463" y="485432"/>
                </a:lnTo>
                <a:lnTo>
                  <a:pt x="390753" y="496189"/>
                </a:lnTo>
                <a:lnTo>
                  <a:pt x="397687" y="494398"/>
                </a:lnTo>
                <a:lnTo>
                  <a:pt x="425945" y="488708"/>
                </a:lnTo>
                <a:lnTo>
                  <a:pt x="464197" y="473087"/>
                </a:lnTo>
                <a:lnTo>
                  <a:pt x="467664" y="463778"/>
                </a:lnTo>
                <a:lnTo>
                  <a:pt x="470395" y="454304"/>
                </a:lnTo>
                <a:lnTo>
                  <a:pt x="472414" y="444639"/>
                </a:lnTo>
                <a:lnTo>
                  <a:pt x="473710" y="434809"/>
                </a:lnTo>
                <a:close/>
              </a:path>
            </a:pathLst>
          </a:custGeom>
          <a:solidFill>
            <a:srgbClr val="F1E3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14829978" y="9468638"/>
            <a:ext cx="1713864" cy="818515"/>
          </a:xfrm>
          <a:custGeom>
            <a:avLst/>
            <a:gdLst/>
            <a:ahLst/>
            <a:cxnLst/>
            <a:rect l="l" t="t" r="r" b="b"/>
            <a:pathLst>
              <a:path w="1713865" h="818515">
                <a:moveTo>
                  <a:pt x="1713708" y="818361"/>
                </a:moveTo>
                <a:lnTo>
                  <a:pt x="0" y="818361"/>
                </a:lnTo>
                <a:lnTo>
                  <a:pt x="1010" y="800043"/>
                </a:lnTo>
                <a:lnTo>
                  <a:pt x="42217" y="646072"/>
                </a:lnTo>
                <a:lnTo>
                  <a:pt x="88452" y="514993"/>
                </a:lnTo>
                <a:lnTo>
                  <a:pt x="110383" y="459574"/>
                </a:lnTo>
                <a:lnTo>
                  <a:pt x="147428" y="408090"/>
                </a:lnTo>
                <a:lnTo>
                  <a:pt x="234791" y="291139"/>
                </a:lnTo>
                <a:lnTo>
                  <a:pt x="336815" y="164973"/>
                </a:lnTo>
                <a:lnTo>
                  <a:pt x="417845" y="85841"/>
                </a:lnTo>
                <a:lnTo>
                  <a:pt x="576975" y="26550"/>
                </a:lnTo>
                <a:lnTo>
                  <a:pt x="756709" y="2997"/>
                </a:lnTo>
                <a:lnTo>
                  <a:pt x="903682" y="0"/>
                </a:lnTo>
                <a:lnTo>
                  <a:pt x="964531" y="2374"/>
                </a:lnTo>
                <a:lnTo>
                  <a:pt x="1020170" y="10334"/>
                </a:lnTo>
                <a:lnTo>
                  <a:pt x="1147727" y="31395"/>
                </a:lnTo>
                <a:lnTo>
                  <a:pt x="1288163" y="61333"/>
                </a:lnTo>
                <a:lnTo>
                  <a:pt x="1382439" y="95921"/>
                </a:lnTo>
                <a:lnTo>
                  <a:pt x="1441000" y="139694"/>
                </a:lnTo>
                <a:lnTo>
                  <a:pt x="1482174" y="173789"/>
                </a:lnTo>
                <a:lnTo>
                  <a:pt x="1525183" y="213160"/>
                </a:lnTo>
                <a:lnTo>
                  <a:pt x="1565457" y="255659"/>
                </a:lnTo>
                <a:lnTo>
                  <a:pt x="1598424" y="299139"/>
                </a:lnTo>
                <a:lnTo>
                  <a:pt x="1619514" y="341452"/>
                </a:lnTo>
                <a:lnTo>
                  <a:pt x="1636180" y="396441"/>
                </a:lnTo>
                <a:lnTo>
                  <a:pt x="1651604" y="456056"/>
                </a:lnTo>
                <a:lnTo>
                  <a:pt x="1665666" y="518215"/>
                </a:lnTo>
                <a:lnTo>
                  <a:pt x="1678246" y="580837"/>
                </a:lnTo>
                <a:lnTo>
                  <a:pt x="1689222" y="641840"/>
                </a:lnTo>
                <a:lnTo>
                  <a:pt x="1698473" y="699143"/>
                </a:lnTo>
                <a:lnTo>
                  <a:pt x="1705879" y="750665"/>
                </a:lnTo>
                <a:lnTo>
                  <a:pt x="1711318" y="794324"/>
                </a:lnTo>
                <a:lnTo>
                  <a:pt x="1713708" y="818361"/>
                </a:lnTo>
                <a:close/>
              </a:path>
            </a:pathLst>
          </a:custGeom>
          <a:solidFill>
            <a:srgbClr val="6A9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4933637" y="9568860"/>
            <a:ext cx="1506220" cy="718185"/>
          </a:xfrm>
          <a:custGeom>
            <a:avLst/>
            <a:gdLst/>
            <a:ahLst/>
            <a:cxnLst/>
            <a:rect l="l" t="t" r="r" b="b"/>
            <a:pathLst>
              <a:path w="1506219" h="718184">
                <a:moveTo>
                  <a:pt x="1505972" y="718138"/>
                </a:moveTo>
                <a:lnTo>
                  <a:pt x="0" y="718138"/>
                </a:lnTo>
                <a:lnTo>
                  <a:pt x="796" y="703268"/>
                </a:lnTo>
                <a:lnTo>
                  <a:pt x="36924" y="567834"/>
                </a:lnTo>
                <a:lnTo>
                  <a:pt x="77530" y="452510"/>
                </a:lnTo>
                <a:lnTo>
                  <a:pt x="96801" y="403746"/>
                </a:lnTo>
                <a:lnTo>
                  <a:pt x="129348" y="358496"/>
                </a:lnTo>
                <a:lnTo>
                  <a:pt x="206102" y="255711"/>
                </a:lnTo>
                <a:lnTo>
                  <a:pt x="295735" y="144835"/>
                </a:lnTo>
                <a:lnTo>
                  <a:pt x="366919" y="75314"/>
                </a:lnTo>
                <a:lnTo>
                  <a:pt x="506779" y="23397"/>
                </a:lnTo>
                <a:lnTo>
                  <a:pt x="664748" y="2705"/>
                </a:lnTo>
                <a:lnTo>
                  <a:pt x="793925" y="0"/>
                </a:lnTo>
                <a:lnTo>
                  <a:pt x="847406" y="2040"/>
                </a:lnTo>
                <a:lnTo>
                  <a:pt x="896306" y="9000"/>
                </a:lnTo>
                <a:lnTo>
                  <a:pt x="1008436" y="27479"/>
                </a:lnTo>
                <a:lnTo>
                  <a:pt x="1131938" y="53879"/>
                </a:lnTo>
                <a:lnTo>
                  <a:pt x="1214957" y="84601"/>
                </a:lnTo>
                <a:lnTo>
                  <a:pt x="1278122" y="132154"/>
                </a:lnTo>
                <a:lnTo>
                  <a:pt x="1321626" y="169625"/>
                </a:lnTo>
                <a:lnTo>
                  <a:pt x="1364574" y="212173"/>
                </a:lnTo>
                <a:lnTo>
                  <a:pt x="1400587" y="256760"/>
                </a:lnTo>
                <a:lnTo>
                  <a:pt x="1423288" y="300346"/>
                </a:lnTo>
                <a:lnTo>
                  <a:pt x="1439543" y="354306"/>
                </a:lnTo>
                <a:lnTo>
                  <a:pt x="1454416" y="413038"/>
                </a:lnTo>
                <a:lnTo>
                  <a:pt x="1467765" y="474034"/>
                </a:lnTo>
                <a:lnTo>
                  <a:pt x="1479449" y="534783"/>
                </a:lnTo>
                <a:lnTo>
                  <a:pt x="1489326" y="592777"/>
                </a:lnTo>
                <a:lnTo>
                  <a:pt x="1497255" y="645506"/>
                </a:lnTo>
                <a:lnTo>
                  <a:pt x="1503093" y="690462"/>
                </a:lnTo>
                <a:lnTo>
                  <a:pt x="1505972" y="718138"/>
                </a:lnTo>
                <a:close/>
              </a:path>
            </a:pathLst>
          </a:custGeom>
          <a:solidFill>
            <a:srgbClr val="C6D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5234893" y="9859909"/>
            <a:ext cx="899794" cy="427355"/>
          </a:xfrm>
          <a:custGeom>
            <a:avLst/>
            <a:gdLst/>
            <a:ahLst/>
            <a:cxnLst/>
            <a:rect l="l" t="t" r="r" b="b"/>
            <a:pathLst>
              <a:path w="899794" h="427354">
                <a:moveTo>
                  <a:pt x="899197" y="427090"/>
                </a:moveTo>
                <a:lnTo>
                  <a:pt x="0" y="427090"/>
                </a:lnTo>
                <a:lnTo>
                  <a:pt x="394" y="420247"/>
                </a:lnTo>
                <a:lnTo>
                  <a:pt x="22124" y="339245"/>
                </a:lnTo>
                <a:lnTo>
                  <a:pt x="46444" y="270283"/>
                </a:lnTo>
                <a:lnTo>
                  <a:pt x="77441" y="214126"/>
                </a:lnTo>
                <a:lnTo>
                  <a:pt x="123362" y="152789"/>
                </a:lnTo>
                <a:lnTo>
                  <a:pt x="176985" y="86611"/>
                </a:lnTo>
                <a:lnTo>
                  <a:pt x="219564" y="45086"/>
                </a:lnTo>
                <a:lnTo>
                  <a:pt x="303157" y="13919"/>
                </a:lnTo>
                <a:lnTo>
                  <a:pt x="397582" y="1555"/>
                </a:lnTo>
                <a:lnTo>
                  <a:pt x="474800" y="0"/>
                </a:lnTo>
                <a:lnTo>
                  <a:pt x="506770" y="1258"/>
                </a:lnTo>
                <a:lnTo>
                  <a:pt x="603028" y="16434"/>
                </a:lnTo>
                <a:lnTo>
                  <a:pt x="676773" y="32123"/>
                </a:lnTo>
                <a:lnTo>
                  <a:pt x="726191" y="50296"/>
                </a:lnTo>
                <a:lnTo>
                  <a:pt x="789873" y="101246"/>
                </a:lnTo>
                <a:lnTo>
                  <a:pt x="827082" y="139913"/>
                </a:lnTo>
                <a:lnTo>
                  <a:pt x="850670" y="179291"/>
                </a:lnTo>
                <a:lnTo>
                  <a:pt x="865112" y="231880"/>
                </a:lnTo>
                <a:lnTo>
                  <a:pt x="877391" y="284879"/>
                </a:lnTo>
                <a:lnTo>
                  <a:pt x="887508" y="338289"/>
                </a:lnTo>
                <a:lnTo>
                  <a:pt x="895462" y="392109"/>
                </a:lnTo>
                <a:lnTo>
                  <a:pt x="899197" y="427090"/>
                </a:lnTo>
                <a:close/>
              </a:path>
            </a:pathLst>
          </a:custGeom>
          <a:solidFill>
            <a:srgbClr val="A3BE8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15357478" y="10031611"/>
            <a:ext cx="650875" cy="255904"/>
          </a:xfrm>
          <a:custGeom>
            <a:avLst/>
            <a:gdLst/>
            <a:ahLst/>
            <a:cxnLst/>
            <a:rect l="l" t="t" r="r" b="b"/>
            <a:pathLst>
              <a:path w="650875" h="255904">
                <a:moveTo>
                  <a:pt x="353825" y="255387"/>
                </a:moveTo>
                <a:lnTo>
                  <a:pt x="260404" y="255387"/>
                </a:lnTo>
                <a:lnTo>
                  <a:pt x="183775" y="191962"/>
                </a:lnTo>
                <a:lnTo>
                  <a:pt x="67105" y="115177"/>
                </a:lnTo>
                <a:lnTo>
                  <a:pt x="0" y="0"/>
                </a:lnTo>
                <a:lnTo>
                  <a:pt x="71744" y="83127"/>
                </a:lnTo>
                <a:lnTo>
                  <a:pt x="288563" y="232846"/>
                </a:lnTo>
                <a:lnTo>
                  <a:pt x="389122" y="232846"/>
                </a:lnTo>
                <a:lnTo>
                  <a:pt x="353825" y="255387"/>
                </a:lnTo>
                <a:close/>
              </a:path>
              <a:path w="650875" h="255904">
                <a:moveTo>
                  <a:pt x="389122" y="232846"/>
                </a:moveTo>
                <a:lnTo>
                  <a:pt x="288563" y="232846"/>
                </a:lnTo>
                <a:lnTo>
                  <a:pt x="382375" y="208723"/>
                </a:lnTo>
                <a:lnTo>
                  <a:pt x="537973" y="110873"/>
                </a:lnTo>
                <a:lnTo>
                  <a:pt x="650456" y="53341"/>
                </a:lnTo>
                <a:lnTo>
                  <a:pt x="473357" y="179051"/>
                </a:lnTo>
                <a:lnTo>
                  <a:pt x="389122" y="232846"/>
                </a:lnTo>
                <a:close/>
              </a:path>
            </a:pathLst>
          </a:custGeom>
          <a:solidFill>
            <a:srgbClr val="C6D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15401163" y="10246346"/>
            <a:ext cx="557530" cy="41275"/>
          </a:xfrm>
          <a:custGeom>
            <a:avLst/>
            <a:gdLst/>
            <a:ahLst/>
            <a:cxnLst/>
            <a:rect l="l" t="t" r="r" b="b"/>
            <a:pathLst>
              <a:path w="557530" h="41275">
                <a:moveTo>
                  <a:pt x="133286" y="40665"/>
                </a:moveTo>
                <a:lnTo>
                  <a:pt x="100228" y="9029"/>
                </a:lnTo>
                <a:lnTo>
                  <a:pt x="92443" y="7353"/>
                </a:lnTo>
                <a:lnTo>
                  <a:pt x="85026" y="7747"/>
                </a:lnTo>
                <a:lnTo>
                  <a:pt x="55092" y="8039"/>
                </a:lnTo>
                <a:lnTo>
                  <a:pt x="13677" y="14833"/>
                </a:lnTo>
                <a:lnTo>
                  <a:pt x="0" y="40665"/>
                </a:lnTo>
                <a:lnTo>
                  <a:pt x="133286" y="40665"/>
                </a:lnTo>
                <a:close/>
              </a:path>
              <a:path w="557530" h="41275">
                <a:moveTo>
                  <a:pt x="557237" y="28473"/>
                </a:moveTo>
                <a:lnTo>
                  <a:pt x="515467" y="1600"/>
                </a:lnTo>
                <a:lnTo>
                  <a:pt x="508431" y="0"/>
                </a:lnTo>
                <a:lnTo>
                  <a:pt x="444042" y="9283"/>
                </a:lnTo>
                <a:lnTo>
                  <a:pt x="436549" y="13970"/>
                </a:lnTo>
                <a:lnTo>
                  <a:pt x="420306" y="25031"/>
                </a:lnTo>
                <a:lnTo>
                  <a:pt x="404609" y="37947"/>
                </a:lnTo>
                <a:lnTo>
                  <a:pt x="403072" y="40665"/>
                </a:lnTo>
                <a:lnTo>
                  <a:pt x="554710" y="40665"/>
                </a:lnTo>
                <a:lnTo>
                  <a:pt x="557237" y="28473"/>
                </a:lnTo>
                <a:close/>
              </a:path>
            </a:pathLst>
          </a:custGeom>
          <a:solidFill>
            <a:srgbClr val="F1E3D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bg object 4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514772" y="9956263"/>
            <a:ext cx="343899" cy="224501"/>
          </a:xfrm>
          <a:prstGeom prst="rect">
            <a:avLst/>
          </a:prstGeom>
        </p:spPr>
      </p:pic>
      <p:sp>
        <p:nvSpPr>
          <p:cNvPr id="43" name="bg object 43"/>
          <p:cNvSpPr/>
          <p:nvPr/>
        </p:nvSpPr>
        <p:spPr>
          <a:xfrm>
            <a:off x="16238672" y="10207152"/>
            <a:ext cx="702945" cy="80010"/>
          </a:xfrm>
          <a:custGeom>
            <a:avLst/>
            <a:gdLst/>
            <a:ahLst/>
            <a:cxnLst/>
            <a:rect l="l" t="t" r="r" b="b"/>
            <a:pathLst>
              <a:path w="702944" h="80009">
                <a:moveTo>
                  <a:pt x="702698" y="79846"/>
                </a:moveTo>
                <a:lnTo>
                  <a:pt x="0" y="79846"/>
                </a:lnTo>
                <a:lnTo>
                  <a:pt x="25374" y="69708"/>
                </a:lnTo>
                <a:lnTo>
                  <a:pt x="153971" y="35716"/>
                </a:lnTo>
                <a:lnTo>
                  <a:pt x="269942" y="10113"/>
                </a:lnTo>
                <a:lnTo>
                  <a:pt x="320362" y="0"/>
                </a:lnTo>
                <a:lnTo>
                  <a:pt x="372223" y="4802"/>
                </a:lnTo>
                <a:lnTo>
                  <a:pt x="499144" y="23131"/>
                </a:lnTo>
                <a:lnTo>
                  <a:pt x="658124" y="60869"/>
                </a:lnTo>
                <a:lnTo>
                  <a:pt x="702698" y="79846"/>
                </a:lnTo>
                <a:close/>
              </a:path>
            </a:pathLst>
          </a:custGeom>
          <a:solidFill>
            <a:srgbClr val="6A90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678F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7062413"/>
            <a:ext cx="18288000" cy="3225165"/>
          </a:xfrm>
          <a:custGeom>
            <a:avLst/>
            <a:gdLst/>
            <a:ahLst/>
            <a:cxnLst/>
            <a:rect l="l" t="t" r="r" b="b"/>
            <a:pathLst>
              <a:path w="18288000" h="3225165">
                <a:moveTo>
                  <a:pt x="18287998" y="3224586"/>
                </a:moveTo>
                <a:lnTo>
                  <a:pt x="0" y="3224586"/>
                </a:lnTo>
                <a:lnTo>
                  <a:pt x="0" y="509606"/>
                </a:lnTo>
                <a:lnTo>
                  <a:pt x="18287998" y="0"/>
                </a:lnTo>
                <a:lnTo>
                  <a:pt x="18287998" y="3224586"/>
                </a:lnTo>
                <a:close/>
              </a:path>
            </a:pathLst>
          </a:custGeom>
          <a:solidFill>
            <a:srgbClr val="F5ED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099666"/>
            <a:ext cx="1247775" cy="381635"/>
          </a:xfrm>
          <a:custGeom>
            <a:avLst/>
            <a:gdLst/>
            <a:ahLst/>
            <a:cxnLst/>
            <a:rect l="l" t="t" r="r" b="b"/>
            <a:pathLst>
              <a:path w="1247775" h="381634">
                <a:moveTo>
                  <a:pt x="409625" y="74117"/>
                </a:moveTo>
                <a:lnTo>
                  <a:pt x="403974" y="61290"/>
                </a:lnTo>
                <a:lnTo>
                  <a:pt x="389242" y="53670"/>
                </a:lnTo>
                <a:lnTo>
                  <a:pt x="388226" y="53149"/>
                </a:lnTo>
                <a:lnTo>
                  <a:pt x="361200" y="50380"/>
                </a:lnTo>
                <a:lnTo>
                  <a:pt x="321729" y="53670"/>
                </a:lnTo>
                <a:lnTo>
                  <a:pt x="301244" y="51600"/>
                </a:lnTo>
                <a:lnTo>
                  <a:pt x="252996" y="62661"/>
                </a:lnTo>
                <a:lnTo>
                  <a:pt x="198399" y="90347"/>
                </a:lnTo>
                <a:lnTo>
                  <a:pt x="141516" y="130238"/>
                </a:lnTo>
                <a:lnTo>
                  <a:pt x="86398" y="177901"/>
                </a:lnTo>
                <a:lnTo>
                  <a:pt x="37109" y="228930"/>
                </a:lnTo>
                <a:lnTo>
                  <a:pt x="0" y="275805"/>
                </a:lnTo>
                <a:lnTo>
                  <a:pt x="0" y="381546"/>
                </a:lnTo>
                <a:lnTo>
                  <a:pt x="51396" y="372440"/>
                </a:lnTo>
                <a:lnTo>
                  <a:pt x="90843" y="358521"/>
                </a:lnTo>
                <a:lnTo>
                  <a:pt x="143687" y="326669"/>
                </a:lnTo>
                <a:lnTo>
                  <a:pt x="201320" y="286258"/>
                </a:lnTo>
                <a:lnTo>
                  <a:pt x="233324" y="262382"/>
                </a:lnTo>
                <a:lnTo>
                  <a:pt x="265874" y="236956"/>
                </a:lnTo>
                <a:lnTo>
                  <a:pt x="297776" y="210705"/>
                </a:lnTo>
                <a:lnTo>
                  <a:pt x="327863" y="184289"/>
                </a:lnTo>
                <a:lnTo>
                  <a:pt x="377850" y="133769"/>
                </a:lnTo>
                <a:lnTo>
                  <a:pt x="406374" y="90932"/>
                </a:lnTo>
                <a:lnTo>
                  <a:pt x="409625" y="74117"/>
                </a:lnTo>
                <a:close/>
              </a:path>
              <a:path w="1247775" h="381634">
                <a:moveTo>
                  <a:pt x="866876" y="30861"/>
                </a:moveTo>
                <a:lnTo>
                  <a:pt x="863333" y="14884"/>
                </a:lnTo>
                <a:lnTo>
                  <a:pt x="851763" y="4292"/>
                </a:lnTo>
                <a:lnTo>
                  <a:pt x="831227" y="0"/>
                </a:lnTo>
                <a:lnTo>
                  <a:pt x="800811" y="2857"/>
                </a:lnTo>
                <a:lnTo>
                  <a:pt x="759561" y="13754"/>
                </a:lnTo>
                <a:lnTo>
                  <a:pt x="705332" y="38366"/>
                </a:lnTo>
                <a:lnTo>
                  <a:pt x="648741" y="75895"/>
                </a:lnTo>
                <a:lnTo>
                  <a:pt x="593077" y="122389"/>
                </a:lnTo>
                <a:lnTo>
                  <a:pt x="541642" y="173926"/>
                </a:lnTo>
                <a:lnTo>
                  <a:pt x="497738" y="226529"/>
                </a:lnTo>
                <a:lnTo>
                  <a:pt x="464629" y="276275"/>
                </a:lnTo>
                <a:lnTo>
                  <a:pt x="445617" y="319214"/>
                </a:lnTo>
                <a:lnTo>
                  <a:pt x="442442" y="336905"/>
                </a:lnTo>
                <a:lnTo>
                  <a:pt x="444004" y="351396"/>
                </a:lnTo>
                <a:lnTo>
                  <a:pt x="450748" y="362229"/>
                </a:lnTo>
                <a:lnTo>
                  <a:pt x="463080" y="368884"/>
                </a:lnTo>
                <a:lnTo>
                  <a:pt x="481393" y="370890"/>
                </a:lnTo>
                <a:lnTo>
                  <a:pt x="506120" y="367728"/>
                </a:lnTo>
                <a:lnTo>
                  <a:pt x="576427" y="343979"/>
                </a:lnTo>
                <a:lnTo>
                  <a:pt x="622833" y="322402"/>
                </a:lnTo>
                <a:lnTo>
                  <a:pt x="666076" y="293370"/>
                </a:lnTo>
                <a:lnTo>
                  <a:pt x="718235" y="247103"/>
                </a:lnTo>
                <a:lnTo>
                  <a:pt x="745337" y="219710"/>
                </a:lnTo>
                <a:lnTo>
                  <a:pt x="771855" y="190652"/>
                </a:lnTo>
                <a:lnTo>
                  <a:pt x="796886" y="160820"/>
                </a:lnTo>
                <a:lnTo>
                  <a:pt x="838708" y="102349"/>
                </a:lnTo>
                <a:lnTo>
                  <a:pt x="863333" y="51358"/>
                </a:lnTo>
                <a:lnTo>
                  <a:pt x="866876" y="30861"/>
                </a:lnTo>
                <a:close/>
              </a:path>
              <a:path w="1247775" h="381634">
                <a:moveTo>
                  <a:pt x="1247622" y="44691"/>
                </a:moveTo>
                <a:lnTo>
                  <a:pt x="1244346" y="27076"/>
                </a:lnTo>
                <a:lnTo>
                  <a:pt x="1227950" y="21056"/>
                </a:lnTo>
                <a:lnTo>
                  <a:pt x="1211643" y="21399"/>
                </a:lnTo>
                <a:lnTo>
                  <a:pt x="1162240" y="22631"/>
                </a:lnTo>
                <a:lnTo>
                  <a:pt x="1103249" y="42748"/>
                </a:lnTo>
                <a:lnTo>
                  <a:pt x="1047838" y="85140"/>
                </a:lnTo>
                <a:lnTo>
                  <a:pt x="1019276" y="112318"/>
                </a:lnTo>
                <a:lnTo>
                  <a:pt x="991539" y="142138"/>
                </a:lnTo>
                <a:lnTo>
                  <a:pt x="965669" y="173532"/>
                </a:lnTo>
                <a:lnTo>
                  <a:pt x="942708" y="205473"/>
                </a:lnTo>
                <a:lnTo>
                  <a:pt x="909739" y="266903"/>
                </a:lnTo>
                <a:lnTo>
                  <a:pt x="900988" y="318147"/>
                </a:lnTo>
                <a:lnTo>
                  <a:pt x="908316" y="337362"/>
                </a:lnTo>
                <a:lnTo>
                  <a:pt x="924839" y="350939"/>
                </a:lnTo>
                <a:lnTo>
                  <a:pt x="951598" y="357847"/>
                </a:lnTo>
                <a:lnTo>
                  <a:pt x="989660" y="357035"/>
                </a:lnTo>
                <a:lnTo>
                  <a:pt x="1036637" y="329412"/>
                </a:lnTo>
                <a:lnTo>
                  <a:pt x="1067828" y="301091"/>
                </a:lnTo>
                <a:lnTo>
                  <a:pt x="1101559" y="266153"/>
                </a:lnTo>
                <a:lnTo>
                  <a:pt x="1135862" y="226847"/>
                </a:lnTo>
                <a:lnTo>
                  <a:pt x="1168781" y="185458"/>
                </a:lnTo>
                <a:lnTo>
                  <a:pt x="1198384" y="144272"/>
                </a:lnTo>
                <a:lnTo>
                  <a:pt x="1222692" y="105575"/>
                </a:lnTo>
                <a:lnTo>
                  <a:pt x="1247622" y="44691"/>
                </a:lnTo>
                <a:close/>
              </a:path>
            </a:pathLst>
          </a:custGeom>
          <a:solidFill>
            <a:srgbClr val="C7A2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320464" y="6902868"/>
            <a:ext cx="843915" cy="367665"/>
          </a:xfrm>
          <a:custGeom>
            <a:avLst/>
            <a:gdLst/>
            <a:ahLst/>
            <a:cxnLst/>
            <a:rect l="l" t="t" r="r" b="b"/>
            <a:pathLst>
              <a:path w="843915" h="367665">
                <a:moveTo>
                  <a:pt x="389928" y="21653"/>
                </a:moveTo>
                <a:lnTo>
                  <a:pt x="381495" y="7645"/>
                </a:lnTo>
                <a:lnTo>
                  <a:pt x="359905" y="0"/>
                </a:lnTo>
                <a:lnTo>
                  <a:pt x="322961" y="0"/>
                </a:lnTo>
                <a:lnTo>
                  <a:pt x="268452" y="8902"/>
                </a:lnTo>
                <a:lnTo>
                  <a:pt x="223050" y="24930"/>
                </a:lnTo>
                <a:lnTo>
                  <a:pt x="179235" y="51638"/>
                </a:lnTo>
                <a:lnTo>
                  <a:pt x="137972" y="86575"/>
                </a:lnTo>
                <a:lnTo>
                  <a:pt x="100266" y="127266"/>
                </a:lnTo>
                <a:lnTo>
                  <a:pt x="67119" y="171259"/>
                </a:lnTo>
                <a:lnTo>
                  <a:pt x="39522" y="216077"/>
                </a:lnTo>
                <a:lnTo>
                  <a:pt x="18465" y="259257"/>
                </a:lnTo>
                <a:lnTo>
                  <a:pt x="4965" y="298348"/>
                </a:lnTo>
                <a:lnTo>
                  <a:pt x="0" y="330873"/>
                </a:lnTo>
                <a:lnTo>
                  <a:pt x="1041" y="343903"/>
                </a:lnTo>
                <a:lnTo>
                  <a:pt x="4584" y="354380"/>
                </a:lnTo>
                <a:lnTo>
                  <a:pt x="10756" y="361975"/>
                </a:lnTo>
                <a:lnTo>
                  <a:pt x="19685" y="366395"/>
                </a:lnTo>
                <a:lnTo>
                  <a:pt x="31508" y="367322"/>
                </a:lnTo>
                <a:lnTo>
                  <a:pt x="46329" y="364451"/>
                </a:lnTo>
                <a:lnTo>
                  <a:pt x="85509" y="346113"/>
                </a:lnTo>
                <a:lnTo>
                  <a:pt x="138201" y="308876"/>
                </a:lnTo>
                <a:lnTo>
                  <a:pt x="169926" y="282422"/>
                </a:lnTo>
                <a:lnTo>
                  <a:pt x="205422" y="250317"/>
                </a:lnTo>
                <a:lnTo>
                  <a:pt x="244779" y="212255"/>
                </a:lnTo>
                <a:lnTo>
                  <a:pt x="288150" y="167944"/>
                </a:lnTo>
                <a:lnTo>
                  <a:pt x="336359" y="115824"/>
                </a:lnTo>
                <a:lnTo>
                  <a:pt x="376186" y="63665"/>
                </a:lnTo>
                <a:lnTo>
                  <a:pt x="389928" y="21653"/>
                </a:lnTo>
                <a:close/>
              </a:path>
              <a:path w="843915" h="367665">
                <a:moveTo>
                  <a:pt x="843521" y="31140"/>
                </a:moveTo>
                <a:lnTo>
                  <a:pt x="837869" y="18313"/>
                </a:lnTo>
                <a:lnTo>
                  <a:pt x="822121" y="10172"/>
                </a:lnTo>
                <a:lnTo>
                  <a:pt x="795096" y="7404"/>
                </a:lnTo>
                <a:lnTo>
                  <a:pt x="755611" y="10693"/>
                </a:lnTo>
                <a:lnTo>
                  <a:pt x="735139" y="8623"/>
                </a:lnTo>
                <a:lnTo>
                  <a:pt x="686892" y="19697"/>
                </a:lnTo>
                <a:lnTo>
                  <a:pt x="632294" y="47371"/>
                </a:lnTo>
                <a:lnTo>
                  <a:pt x="575411" y="87261"/>
                </a:lnTo>
                <a:lnTo>
                  <a:pt x="520293" y="134924"/>
                </a:lnTo>
                <a:lnTo>
                  <a:pt x="470992" y="185966"/>
                </a:lnTo>
                <a:lnTo>
                  <a:pt x="431584" y="235940"/>
                </a:lnTo>
                <a:lnTo>
                  <a:pt x="406107" y="280466"/>
                </a:lnTo>
                <a:lnTo>
                  <a:pt x="398627" y="315099"/>
                </a:lnTo>
                <a:lnTo>
                  <a:pt x="402907" y="327329"/>
                </a:lnTo>
                <a:lnTo>
                  <a:pt x="413194" y="335432"/>
                </a:lnTo>
                <a:lnTo>
                  <a:pt x="430022" y="338861"/>
                </a:lnTo>
                <a:lnTo>
                  <a:pt x="453885" y="337058"/>
                </a:lnTo>
                <a:lnTo>
                  <a:pt x="524738" y="315556"/>
                </a:lnTo>
                <a:lnTo>
                  <a:pt x="577570" y="283705"/>
                </a:lnTo>
                <a:lnTo>
                  <a:pt x="635215" y="243293"/>
                </a:lnTo>
                <a:lnTo>
                  <a:pt x="667219" y="219405"/>
                </a:lnTo>
                <a:lnTo>
                  <a:pt x="699757" y="193992"/>
                </a:lnTo>
                <a:lnTo>
                  <a:pt x="731672" y="167728"/>
                </a:lnTo>
                <a:lnTo>
                  <a:pt x="761758" y="141312"/>
                </a:lnTo>
                <a:lnTo>
                  <a:pt x="811745" y="90792"/>
                </a:lnTo>
                <a:lnTo>
                  <a:pt x="840257" y="47955"/>
                </a:lnTo>
                <a:lnTo>
                  <a:pt x="843521" y="31140"/>
                </a:lnTo>
                <a:close/>
              </a:path>
            </a:pathLst>
          </a:custGeom>
          <a:solidFill>
            <a:srgbClr val="C7A28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96798" y="7042972"/>
            <a:ext cx="91201" cy="187802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17865611" y="3549351"/>
            <a:ext cx="422909" cy="397510"/>
          </a:xfrm>
          <a:custGeom>
            <a:avLst/>
            <a:gdLst/>
            <a:ahLst/>
            <a:cxnLst/>
            <a:rect l="l" t="t" r="r" b="b"/>
            <a:pathLst>
              <a:path w="422909" h="397510">
                <a:moveTo>
                  <a:pt x="356064" y="129731"/>
                </a:moveTo>
                <a:lnTo>
                  <a:pt x="278203" y="148562"/>
                </a:lnTo>
                <a:lnTo>
                  <a:pt x="286613" y="111119"/>
                </a:lnTo>
                <a:lnTo>
                  <a:pt x="298016" y="75022"/>
                </a:lnTo>
                <a:lnTo>
                  <a:pt x="314303" y="41053"/>
                </a:lnTo>
                <a:lnTo>
                  <a:pt x="337362" y="9996"/>
                </a:lnTo>
                <a:lnTo>
                  <a:pt x="349171" y="2146"/>
                </a:lnTo>
                <a:lnTo>
                  <a:pt x="363109" y="0"/>
                </a:lnTo>
                <a:lnTo>
                  <a:pt x="376979" y="3103"/>
                </a:lnTo>
                <a:lnTo>
                  <a:pt x="388584" y="11005"/>
                </a:lnTo>
                <a:lnTo>
                  <a:pt x="396267" y="23224"/>
                </a:lnTo>
                <a:lnTo>
                  <a:pt x="398393" y="36826"/>
                </a:lnTo>
                <a:lnTo>
                  <a:pt x="395383" y="50361"/>
                </a:lnTo>
                <a:lnTo>
                  <a:pt x="387655" y="62377"/>
                </a:lnTo>
                <a:lnTo>
                  <a:pt x="382370" y="68676"/>
                </a:lnTo>
                <a:lnTo>
                  <a:pt x="377323" y="75847"/>
                </a:lnTo>
                <a:lnTo>
                  <a:pt x="372581" y="83791"/>
                </a:lnTo>
                <a:lnTo>
                  <a:pt x="368293" y="92242"/>
                </a:lnTo>
                <a:lnTo>
                  <a:pt x="364429" y="102005"/>
                </a:lnTo>
                <a:lnTo>
                  <a:pt x="363402" y="104985"/>
                </a:lnTo>
                <a:lnTo>
                  <a:pt x="361314" y="110924"/>
                </a:lnTo>
                <a:lnTo>
                  <a:pt x="359475" y="116946"/>
                </a:lnTo>
                <a:lnTo>
                  <a:pt x="357818" y="123011"/>
                </a:lnTo>
                <a:lnTo>
                  <a:pt x="356064" y="129731"/>
                </a:lnTo>
                <a:close/>
              </a:path>
              <a:path w="422909" h="397510">
                <a:moveTo>
                  <a:pt x="256875" y="396731"/>
                </a:moveTo>
                <a:lnTo>
                  <a:pt x="218829" y="382635"/>
                </a:lnTo>
                <a:lnTo>
                  <a:pt x="213082" y="356307"/>
                </a:lnTo>
                <a:lnTo>
                  <a:pt x="217337" y="342626"/>
                </a:lnTo>
                <a:lnTo>
                  <a:pt x="231063" y="312697"/>
                </a:lnTo>
                <a:lnTo>
                  <a:pt x="243156" y="282145"/>
                </a:lnTo>
                <a:lnTo>
                  <a:pt x="253697" y="251040"/>
                </a:lnTo>
                <a:lnTo>
                  <a:pt x="262768" y="219456"/>
                </a:lnTo>
                <a:lnTo>
                  <a:pt x="217555" y="212323"/>
                </a:lnTo>
                <a:lnTo>
                  <a:pt x="172198" y="206398"/>
                </a:lnTo>
                <a:lnTo>
                  <a:pt x="126678" y="201914"/>
                </a:lnTo>
                <a:lnTo>
                  <a:pt x="80979" y="199101"/>
                </a:lnTo>
                <a:lnTo>
                  <a:pt x="35085" y="198191"/>
                </a:lnTo>
                <a:lnTo>
                  <a:pt x="21237" y="195049"/>
                </a:lnTo>
                <a:lnTo>
                  <a:pt x="9965" y="186639"/>
                </a:lnTo>
                <a:lnTo>
                  <a:pt x="2481" y="174635"/>
                </a:lnTo>
                <a:lnTo>
                  <a:pt x="0" y="160706"/>
                </a:lnTo>
                <a:lnTo>
                  <a:pt x="3332" y="146748"/>
                </a:lnTo>
                <a:lnTo>
                  <a:pt x="11558" y="135629"/>
                </a:lnTo>
                <a:lnTo>
                  <a:pt x="23335" y="128265"/>
                </a:lnTo>
                <a:lnTo>
                  <a:pt x="37323" y="125574"/>
                </a:lnTo>
                <a:lnTo>
                  <a:pt x="85824" y="126555"/>
                </a:lnTo>
                <a:lnTo>
                  <a:pt x="134154" y="129607"/>
                </a:lnTo>
                <a:lnTo>
                  <a:pt x="182322" y="134467"/>
                </a:lnTo>
                <a:lnTo>
                  <a:pt x="230336" y="140873"/>
                </a:lnTo>
                <a:lnTo>
                  <a:pt x="278203" y="148562"/>
                </a:lnTo>
                <a:lnTo>
                  <a:pt x="356064" y="129731"/>
                </a:lnTo>
                <a:lnTo>
                  <a:pt x="355277" y="132759"/>
                </a:lnTo>
                <a:lnTo>
                  <a:pt x="353033" y="142309"/>
                </a:lnTo>
                <a:lnTo>
                  <a:pt x="350946" y="152027"/>
                </a:lnTo>
                <a:lnTo>
                  <a:pt x="348996" y="161772"/>
                </a:lnTo>
                <a:lnTo>
                  <a:pt x="422390" y="177003"/>
                </a:lnTo>
                <a:lnTo>
                  <a:pt x="422390" y="211353"/>
                </a:lnTo>
                <a:lnTo>
                  <a:pt x="334250" y="232671"/>
                </a:lnTo>
                <a:lnTo>
                  <a:pt x="323472" y="270685"/>
                </a:lnTo>
                <a:lnTo>
                  <a:pt x="310620" y="308008"/>
                </a:lnTo>
                <a:lnTo>
                  <a:pt x="295812" y="344623"/>
                </a:lnTo>
                <a:lnTo>
                  <a:pt x="279169" y="380514"/>
                </a:lnTo>
                <a:lnTo>
                  <a:pt x="269922" y="391184"/>
                </a:lnTo>
                <a:lnTo>
                  <a:pt x="256875" y="396731"/>
                </a:lnTo>
                <a:close/>
              </a:path>
              <a:path w="422909" h="397510">
                <a:moveTo>
                  <a:pt x="368296" y="92242"/>
                </a:moveTo>
                <a:close/>
              </a:path>
              <a:path w="422909" h="397510">
                <a:moveTo>
                  <a:pt x="368232" y="92403"/>
                </a:moveTo>
                <a:lnTo>
                  <a:pt x="368296" y="92242"/>
                </a:lnTo>
                <a:lnTo>
                  <a:pt x="368232" y="92403"/>
                </a:lnTo>
                <a:close/>
              </a:path>
              <a:path w="422909" h="397510">
                <a:moveTo>
                  <a:pt x="422390" y="251044"/>
                </a:moveTo>
                <a:lnTo>
                  <a:pt x="334250" y="232671"/>
                </a:lnTo>
                <a:lnTo>
                  <a:pt x="422390" y="211353"/>
                </a:lnTo>
                <a:lnTo>
                  <a:pt x="422390" y="251044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666713" y="4619101"/>
            <a:ext cx="367665" cy="292100"/>
          </a:xfrm>
          <a:custGeom>
            <a:avLst/>
            <a:gdLst/>
            <a:ahLst/>
            <a:cxnLst/>
            <a:rect l="l" t="t" r="r" b="b"/>
            <a:pathLst>
              <a:path w="367665" h="292100">
                <a:moveTo>
                  <a:pt x="193859" y="290910"/>
                </a:moveTo>
                <a:lnTo>
                  <a:pt x="167371" y="292096"/>
                </a:lnTo>
                <a:lnTo>
                  <a:pt x="146142" y="276550"/>
                </a:lnTo>
                <a:lnTo>
                  <a:pt x="143191" y="248163"/>
                </a:lnTo>
                <a:lnTo>
                  <a:pt x="162673" y="186181"/>
                </a:lnTo>
                <a:lnTo>
                  <a:pt x="128179" y="176329"/>
                </a:lnTo>
                <a:lnTo>
                  <a:pt x="59616" y="155099"/>
                </a:lnTo>
                <a:lnTo>
                  <a:pt x="13122" y="136669"/>
                </a:lnTo>
                <a:lnTo>
                  <a:pt x="0" y="112806"/>
                </a:lnTo>
                <a:lnTo>
                  <a:pt x="1267" y="98431"/>
                </a:lnTo>
                <a:lnTo>
                  <a:pt x="8016" y="86037"/>
                </a:lnTo>
                <a:lnTo>
                  <a:pt x="18919" y="77048"/>
                </a:lnTo>
                <a:lnTo>
                  <a:pt x="32272" y="72674"/>
                </a:lnTo>
                <a:lnTo>
                  <a:pt x="46367" y="74126"/>
                </a:lnTo>
                <a:lnTo>
                  <a:pt x="80663" y="85598"/>
                </a:lnTo>
                <a:lnTo>
                  <a:pt x="115118" y="96547"/>
                </a:lnTo>
                <a:lnTo>
                  <a:pt x="149727" y="106974"/>
                </a:lnTo>
                <a:lnTo>
                  <a:pt x="184483" y="116880"/>
                </a:lnTo>
                <a:lnTo>
                  <a:pt x="196308" y="80207"/>
                </a:lnTo>
                <a:lnTo>
                  <a:pt x="208475" y="51022"/>
                </a:lnTo>
                <a:lnTo>
                  <a:pt x="225521" y="25105"/>
                </a:lnTo>
                <a:lnTo>
                  <a:pt x="250036" y="4397"/>
                </a:lnTo>
                <a:lnTo>
                  <a:pt x="263534" y="0"/>
                </a:lnTo>
                <a:lnTo>
                  <a:pt x="277501" y="1416"/>
                </a:lnTo>
                <a:lnTo>
                  <a:pt x="290049" y="7871"/>
                </a:lnTo>
                <a:lnTo>
                  <a:pt x="299289" y="18589"/>
                </a:lnTo>
                <a:lnTo>
                  <a:pt x="303538" y="32305"/>
                </a:lnTo>
                <a:lnTo>
                  <a:pt x="302173" y="46096"/>
                </a:lnTo>
                <a:lnTo>
                  <a:pt x="295848" y="58477"/>
                </a:lnTo>
                <a:lnTo>
                  <a:pt x="285212" y="67966"/>
                </a:lnTo>
                <a:lnTo>
                  <a:pt x="281412" y="70265"/>
                </a:lnTo>
                <a:lnTo>
                  <a:pt x="278901" y="72798"/>
                </a:lnTo>
                <a:lnTo>
                  <a:pt x="260907" y="114939"/>
                </a:lnTo>
                <a:lnTo>
                  <a:pt x="254653" y="135214"/>
                </a:lnTo>
                <a:lnTo>
                  <a:pt x="276488" y="140471"/>
                </a:lnTo>
                <a:lnTo>
                  <a:pt x="298362" y="145530"/>
                </a:lnTo>
                <a:lnTo>
                  <a:pt x="320282" y="150383"/>
                </a:lnTo>
                <a:lnTo>
                  <a:pt x="342259" y="155024"/>
                </a:lnTo>
                <a:lnTo>
                  <a:pt x="354909" y="161314"/>
                </a:lnTo>
                <a:lnTo>
                  <a:pt x="363582" y="172589"/>
                </a:lnTo>
                <a:lnTo>
                  <a:pt x="367661" y="186394"/>
                </a:lnTo>
                <a:lnTo>
                  <a:pt x="366527" y="200271"/>
                </a:lnTo>
                <a:lnTo>
                  <a:pt x="359652" y="213043"/>
                </a:lnTo>
                <a:lnTo>
                  <a:pt x="348917" y="221385"/>
                </a:lnTo>
                <a:lnTo>
                  <a:pt x="335712" y="225246"/>
                </a:lnTo>
                <a:lnTo>
                  <a:pt x="321427" y="224577"/>
                </a:lnTo>
                <a:lnTo>
                  <a:pt x="299218" y="219880"/>
                </a:lnTo>
                <a:lnTo>
                  <a:pt x="277058" y="214967"/>
                </a:lnTo>
                <a:lnTo>
                  <a:pt x="254945" y="209848"/>
                </a:lnTo>
                <a:lnTo>
                  <a:pt x="232877" y="204536"/>
                </a:lnTo>
                <a:lnTo>
                  <a:pt x="212587" y="269099"/>
                </a:lnTo>
                <a:lnTo>
                  <a:pt x="193859" y="290910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800" b="0" i="0">
                <a:solidFill>
                  <a:srgbClr val="678F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51341" y="876480"/>
            <a:ext cx="8190230" cy="1158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800" b="0" i="0">
                <a:solidFill>
                  <a:srgbClr val="678F2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757892" y="2765360"/>
            <a:ext cx="9264650" cy="6315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A66D3C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030470" cy="2764155"/>
            <a:chOff x="0" y="0"/>
            <a:chExt cx="5030470" cy="276415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3338829" cy="2764155"/>
            </a:xfrm>
            <a:custGeom>
              <a:avLst/>
              <a:gdLst/>
              <a:ahLst/>
              <a:cxnLst/>
              <a:rect l="l" t="t" r="r" b="b"/>
              <a:pathLst>
                <a:path w="3338829" h="2764155">
                  <a:moveTo>
                    <a:pt x="1104404" y="2763760"/>
                  </a:moveTo>
                  <a:lnTo>
                    <a:pt x="1065321" y="2763473"/>
                  </a:lnTo>
                  <a:lnTo>
                    <a:pt x="1026094" y="2762701"/>
                  </a:lnTo>
                  <a:lnTo>
                    <a:pt x="986727" y="2761448"/>
                  </a:lnTo>
                  <a:lnTo>
                    <a:pt x="947228" y="2759715"/>
                  </a:lnTo>
                  <a:lnTo>
                    <a:pt x="907600" y="2757506"/>
                  </a:lnTo>
                  <a:lnTo>
                    <a:pt x="867849" y="2754823"/>
                  </a:lnTo>
                  <a:lnTo>
                    <a:pt x="827982" y="2751669"/>
                  </a:lnTo>
                  <a:lnTo>
                    <a:pt x="788004" y="2748047"/>
                  </a:lnTo>
                  <a:lnTo>
                    <a:pt x="747919" y="2743959"/>
                  </a:lnTo>
                  <a:lnTo>
                    <a:pt x="707735" y="2739408"/>
                  </a:lnTo>
                  <a:lnTo>
                    <a:pt x="667455" y="2734397"/>
                  </a:lnTo>
                  <a:lnTo>
                    <a:pt x="627087" y="2728929"/>
                  </a:lnTo>
                  <a:lnTo>
                    <a:pt x="586634" y="2723005"/>
                  </a:lnTo>
                  <a:lnTo>
                    <a:pt x="546104" y="2716630"/>
                  </a:lnTo>
                  <a:lnTo>
                    <a:pt x="505501" y="2709805"/>
                  </a:lnTo>
                  <a:lnTo>
                    <a:pt x="464831" y="2702533"/>
                  </a:lnTo>
                  <a:lnTo>
                    <a:pt x="424099" y="2694817"/>
                  </a:lnTo>
                  <a:lnTo>
                    <a:pt x="383312" y="2686660"/>
                  </a:lnTo>
                  <a:lnTo>
                    <a:pt x="342474" y="2678065"/>
                  </a:lnTo>
                  <a:lnTo>
                    <a:pt x="301591" y="2669033"/>
                  </a:lnTo>
                  <a:lnTo>
                    <a:pt x="260669" y="2659569"/>
                  </a:lnTo>
                  <a:lnTo>
                    <a:pt x="219712" y="2649674"/>
                  </a:lnTo>
                  <a:lnTo>
                    <a:pt x="178728" y="2639351"/>
                  </a:lnTo>
                  <a:lnTo>
                    <a:pt x="137721" y="2628603"/>
                  </a:lnTo>
                  <a:lnTo>
                    <a:pt x="96696" y="2617432"/>
                  </a:lnTo>
                  <a:lnTo>
                    <a:pt x="55660" y="2605842"/>
                  </a:lnTo>
                  <a:lnTo>
                    <a:pt x="14618" y="2593835"/>
                  </a:lnTo>
                  <a:lnTo>
                    <a:pt x="0" y="2589411"/>
                  </a:lnTo>
                  <a:lnTo>
                    <a:pt x="0" y="0"/>
                  </a:lnTo>
                  <a:lnTo>
                    <a:pt x="3316670" y="0"/>
                  </a:lnTo>
                  <a:lnTo>
                    <a:pt x="3319787" y="21287"/>
                  </a:lnTo>
                  <a:lnTo>
                    <a:pt x="3325050" y="63852"/>
                  </a:lnTo>
                  <a:lnTo>
                    <a:pt x="3329477" y="107437"/>
                  </a:lnTo>
                  <a:lnTo>
                    <a:pt x="3333059" y="152054"/>
                  </a:lnTo>
                  <a:lnTo>
                    <a:pt x="3335782" y="197714"/>
                  </a:lnTo>
                  <a:lnTo>
                    <a:pt x="3337636" y="244431"/>
                  </a:lnTo>
                  <a:lnTo>
                    <a:pt x="3338608" y="292214"/>
                  </a:lnTo>
                  <a:lnTo>
                    <a:pt x="3338688" y="341075"/>
                  </a:lnTo>
                  <a:lnTo>
                    <a:pt x="3337864" y="391027"/>
                  </a:lnTo>
                  <a:lnTo>
                    <a:pt x="3336125" y="442081"/>
                  </a:lnTo>
                  <a:lnTo>
                    <a:pt x="3333458" y="494248"/>
                  </a:lnTo>
                  <a:lnTo>
                    <a:pt x="3329852" y="547540"/>
                  </a:lnTo>
                  <a:lnTo>
                    <a:pt x="3325296" y="601969"/>
                  </a:lnTo>
                  <a:lnTo>
                    <a:pt x="3319778" y="657546"/>
                  </a:lnTo>
                  <a:lnTo>
                    <a:pt x="3313286" y="714282"/>
                  </a:lnTo>
                  <a:lnTo>
                    <a:pt x="3305810" y="772191"/>
                  </a:lnTo>
                  <a:lnTo>
                    <a:pt x="3297337" y="831282"/>
                  </a:lnTo>
                  <a:lnTo>
                    <a:pt x="3289557" y="880641"/>
                  </a:lnTo>
                  <a:lnTo>
                    <a:pt x="3281174" y="929291"/>
                  </a:lnTo>
                  <a:lnTo>
                    <a:pt x="3272192" y="977235"/>
                  </a:lnTo>
                  <a:lnTo>
                    <a:pt x="3262617" y="1024475"/>
                  </a:lnTo>
                  <a:lnTo>
                    <a:pt x="3252454" y="1071014"/>
                  </a:lnTo>
                  <a:lnTo>
                    <a:pt x="3241709" y="1116855"/>
                  </a:lnTo>
                  <a:lnTo>
                    <a:pt x="3230388" y="1162001"/>
                  </a:lnTo>
                  <a:lnTo>
                    <a:pt x="3218496" y="1206453"/>
                  </a:lnTo>
                  <a:lnTo>
                    <a:pt x="3206038" y="1250216"/>
                  </a:lnTo>
                  <a:lnTo>
                    <a:pt x="3193021" y="1293291"/>
                  </a:lnTo>
                  <a:lnTo>
                    <a:pt x="3179449" y="1335682"/>
                  </a:lnTo>
                  <a:lnTo>
                    <a:pt x="3165328" y="1377390"/>
                  </a:lnTo>
                  <a:lnTo>
                    <a:pt x="3150665" y="1418420"/>
                  </a:lnTo>
                  <a:lnTo>
                    <a:pt x="3135463" y="1458773"/>
                  </a:lnTo>
                  <a:lnTo>
                    <a:pt x="3119729" y="1498451"/>
                  </a:lnTo>
                  <a:lnTo>
                    <a:pt x="3103468" y="1537459"/>
                  </a:lnTo>
                  <a:lnTo>
                    <a:pt x="3086687" y="1575798"/>
                  </a:lnTo>
                  <a:lnTo>
                    <a:pt x="3069390" y="1613472"/>
                  </a:lnTo>
                  <a:lnTo>
                    <a:pt x="3051582" y="1650482"/>
                  </a:lnTo>
                  <a:lnTo>
                    <a:pt x="3033270" y="1686833"/>
                  </a:lnTo>
                  <a:lnTo>
                    <a:pt x="3014460" y="1722525"/>
                  </a:lnTo>
                  <a:lnTo>
                    <a:pt x="2995156" y="1757563"/>
                  </a:lnTo>
                  <a:lnTo>
                    <a:pt x="2975363" y="1791948"/>
                  </a:lnTo>
                  <a:lnTo>
                    <a:pt x="2955089" y="1825684"/>
                  </a:lnTo>
                  <a:lnTo>
                    <a:pt x="2934338" y="1858773"/>
                  </a:lnTo>
                  <a:lnTo>
                    <a:pt x="2913115" y="1891218"/>
                  </a:lnTo>
                  <a:lnTo>
                    <a:pt x="2891427" y="1923021"/>
                  </a:lnTo>
                  <a:lnTo>
                    <a:pt x="2869278" y="1954186"/>
                  </a:lnTo>
                  <a:lnTo>
                    <a:pt x="2823623" y="2014610"/>
                  </a:lnTo>
                  <a:lnTo>
                    <a:pt x="2776193" y="2072512"/>
                  </a:lnTo>
                  <a:lnTo>
                    <a:pt x="2727032" y="2127913"/>
                  </a:lnTo>
                  <a:lnTo>
                    <a:pt x="2676186" y="2180835"/>
                  </a:lnTo>
                  <a:lnTo>
                    <a:pt x="2623699" y="2231299"/>
                  </a:lnTo>
                  <a:lnTo>
                    <a:pt x="2569614" y="2279328"/>
                  </a:lnTo>
                  <a:lnTo>
                    <a:pt x="2513977" y="2324942"/>
                  </a:lnTo>
                  <a:lnTo>
                    <a:pt x="2456831" y="2368164"/>
                  </a:lnTo>
                  <a:lnTo>
                    <a:pt x="2398220" y="2409015"/>
                  </a:lnTo>
                  <a:lnTo>
                    <a:pt x="2338190" y="2447517"/>
                  </a:lnTo>
                  <a:lnTo>
                    <a:pt x="2276784" y="2483690"/>
                  </a:lnTo>
                  <a:lnTo>
                    <a:pt x="2214046" y="2517558"/>
                  </a:lnTo>
                  <a:lnTo>
                    <a:pt x="2150021" y="2549142"/>
                  </a:lnTo>
                  <a:lnTo>
                    <a:pt x="2084754" y="2578462"/>
                  </a:lnTo>
                  <a:lnTo>
                    <a:pt x="2018288" y="2605542"/>
                  </a:lnTo>
                  <a:lnTo>
                    <a:pt x="1950668" y="2630402"/>
                  </a:lnTo>
                  <a:lnTo>
                    <a:pt x="1881937" y="2653064"/>
                  </a:lnTo>
                  <a:lnTo>
                    <a:pt x="1812142" y="2673549"/>
                  </a:lnTo>
                  <a:lnTo>
                    <a:pt x="1741325" y="2691881"/>
                  </a:lnTo>
                  <a:lnTo>
                    <a:pt x="1669531" y="2708079"/>
                  </a:lnTo>
                  <a:lnTo>
                    <a:pt x="1596804" y="2722166"/>
                  </a:lnTo>
                  <a:lnTo>
                    <a:pt x="1523189" y="2734163"/>
                  </a:lnTo>
                  <a:lnTo>
                    <a:pt x="1448729" y="2744092"/>
                  </a:lnTo>
                  <a:lnTo>
                    <a:pt x="1373470" y="2751974"/>
                  </a:lnTo>
                  <a:lnTo>
                    <a:pt x="1297455" y="2757832"/>
                  </a:lnTo>
                  <a:lnTo>
                    <a:pt x="1259179" y="2760009"/>
                  </a:lnTo>
                  <a:lnTo>
                    <a:pt x="1220729" y="2761687"/>
                  </a:lnTo>
                  <a:lnTo>
                    <a:pt x="1182114" y="2762870"/>
                  </a:lnTo>
                  <a:lnTo>
                    <a:pt x="1143337" y="2763560"/>
                  </a:lnTo>
                  <a:lnTo>
                    <a:pt x="1104404" y="2763760"/>
                  </a:lnTo>
                  <a:close/>
                </a:path>
              </a:pathLst>
            </a:custGeom>
            <a:solidFill>
              <a:srgbClr val="E9C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699" y="1028699"/>
              <a:ext cx="4001770" cy="676910"/>
            </a:xfrm>
            <a:custGeom>
              <a:avLst/>
              <a:gdLst/>
              <a:ahLst/>
              <a:cxnLst/>
              <a:rect l="l" t="t" r="r" b="b"/>
              <a:pathLst>
                <a:path w="4001770" h="676910">
                  <a:moveTo>
                    <a:pt x="3926328" y="676586"/>
                  </a:moveTo>
                  <a:lnTo>
                    <a:pt x="76200" y="676586"/>
                  </a:lnTo>
                  <a:lnTo>
                    <a:pt x="61264" y="675108"/>
                  </a:lnTo>
                  <a:lnTo>
                    <a:pt x="22318" y="654267"/>
                  </a:lnTo>
                  <a:lnTo>
                    <a:pt x="1477" y="615321"/>
                  </a:lnTo>
                  <a:lnTo>
                    <a:pt x="0" y="600386"/>
                  </a:lnTo>
                  <a:lnTo>
                    <a:pt x="0" y="76200"/>
                  </a:lnTo>
                  <a:lnTo>
                    <a:pt x="12802" y="33924"/>
                  </a:lnTo>
                  <a:lnTo>
                    <a:pt x="47039" y="5800"/>
                  </a:lnTo>
                  <a:lnTo>
                    <a:pt x="3926328" y="0"/>
                  </a:lnTo>
                  <a:lnTo>
                    <a:pt x="3941263" y="1477"/>
                  </a:lnTo>
                  <a:lnTo>
                    <a:pt x="3980210" y="22318"/>
                  </a:lnTo>
                  <a:lnTo>
                    <a:pt x="4001051" y="61264"/>
                  </a:lnTo>
                  <a:lnTo>
                    <a:pt x="4001372" y="64511"/>
                  </a:lnTo>
                  <a:lnTo>
                    <a:pt x="4001372" y="612074"/>
                  </a:lnTo>
                  <a:lnTo>
                    <a:pt x="3980210" y="654267"/>
                  </a:lnTo>
                  <a:lnTo>
                    <a:pt x="3941263" y="675108"/>
                  </a:lnTo>
                  <a:lnTo>
                    <a:pt x="3926328" y="676586"/>
                  </a:lnTo>
                  <a:close/>
                </a:path>
              </a:pathLst>
            </a:custGeom>
            <a:solidFill>
              <a:srgbClr val="AC785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776419" y="0"/>
            <a:ext cx="9511665" cy="10287000"/>
            <a:chOff x="8776419" y="0"/>
            <a:chExt cx="9511665" cy="10287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00969" y="0"/>
              <a:ext cx="5787029" cy="61351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86268" y="3252270"/>
              <a:ext cx="6238874" cy="576262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6419" y="1235359"/>
              <a:ext cx="3065979" cy="199177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774022" y="6796813"/>
              <a:ext cx="2514600" cy="2696845"/>
            </a:xfrm>
            <a:custGeom>
              <a:avLst/>
              <a:gdLst/>
              <a:ahLst/>
              <a:cxnLst/>
              <a:rect l="l" t="t" r="r" b="b"/>
              <a:pathLst>
                <a:path w="2514600" h="2696845">
                  <a:moveTo>
                    <a:pt x="825108" y="2696590"/>
                  </a:moveTo>
                  <a:lnTo>
                    <a:pt x="44546" y="1366299"/>
                  </a:lnTo>
                  <a:lnTo>
                    <a:pt x="0" y="1197990"/>
                  </a:lnTo>
                  <a:lnTo>
                    <a:pt x="142773" y="915684"/>
                  </a:lnTo>
                  <a:lnTo>
                    <a:pt x="235075" y="844431"/>
                  </a:lnTo>
                  <a:lnTo>
                    <a:pt x="309963" y="791877"/>
                  </a:lnTo>
                  <a:lnTo>
                    <a:pt x="368018" y="760495"/>
                  </a:lnTo>
                  <a:lnTo>
                    <a:pt x="438672" y="743298"/>
                  </a:lnTo>
                  <a:lnTo>
                    <a:pt x="541279" y="721952"/>
                  </a:lnTo>
                  <a:lnTo>
                    <a:pt x="673898" y="696093"/>
                  </a:lnTo>
                  <a:lnTo>
                    <a:pt x="690135" y="658914"/>
                  </a:lnTo>
                  <a:lnTo>
                    <a:pt x="727652" y="575294"/>
                  </a:lnTo>
                  <a:lnTo>
                    <a:pt x="769661" y="487104"/>
                  </a:lnTo>
                  <a:lnTo>
                    <a:pt x="799374" y="436218"/>
                  </a:lnTo>
                  <a:lnTo>
                    <a:pt x="853958" y="402580"/>
                  </a:lnTo>
                  <a:lnTo>
                    <a:pt x="902928" y="376498"/>
                  </a:lnTo>
                  <a:lnTo>
                    <a:pt x="959879" y="347603"/>
                  </a:lnTo>
                  <a:lnTo>
                    <a:pt x="1019956" y="318415"/>
                  </a:lnTo>
                  <a:lnTo>
                    <a:pt x="1078307" y="291456"/>
                  </a:lnTo>
                  <a:lnTo>
                    <a:pt x="1130076" y="269246"/>
                  </a:lnTo>
                  <a:lnTo>
                    <a:pt x="1170412" y="254306"/>
                  </a:lnTo>
                  <a:lnTo>
                    <a:pt x="1194459" y="249159"/>
                  </a:lnTo>
                  <a:lnTo>
                    <a:pt x="1244770" y="251200"/>
                  </a:lnTo>
                  <a:lnTo>
                    <a:pt x="1295000" y="253959"/>
                  </a:lnTo>
                  <a:lnTo>
                    <a:pt x="1345150" y="257437"/>
                  </a:lnTo>
                  <a:lnTo>
                    <a:pt x="1395218" y="261633"/>
                  </a:lnTo>
                  <a:lnTo>
                    <a:pt x="1445205" y="266548"/>
                  </a:lnTo>
                  <a:lnTo>
                    <a:pt x="1495111" y="272180"/>
                  </a:lnTo>
                  <a:lnTo>
                    <a:pt x="1544936" y="278531"/>
                  </a:lnTo>
                  <a:lnTo>
                    <a:pt x="1594680" y="285600"/>
                  </a:lnTo>
                  <a:lnTo>
                    <a:pt x="1644343" y="293387"/>
                  </a:lnTo>
                  <a:lnTo>
                    <a:pt x="1693925" y="301893"/>
                  </a:lnTo>
                  <a:lnTo>
                    <a:pt x="1743425" y="311117"/>
                  </a:lnTo>
                  <a:lnTo>
                    <a:pt x="2001187" y="325631"/>
                  </a:lnTo>
                  <a:lnTo>
                    <a:pt x="2036297" y="282023"/>
                  </a:lnTo>
                  <a:lnTo>
                    <a:pt x="2119649" y="183862"/>
                  </a:lnTo>
                  <a:lnTo>
                    <a:pt x="2218279" y="80140"/>
                  </a:lnTo>
                  <a:lnTo>
                    <a:pt x="2299220" y="19850"/>
                  </a:lnTo>
                  <a:lnTo>
                    <a:pt x="2402190" y="4196"/>
                  </a:lnTo>
                  <a:lnTo>
                    <a:pt x="2513976" y="0"/>
                  </a:lnTo>
                  <a:lnTo>
                    <a:pt x="2513976" y="1921410"/>
                  </a:lnTo>
                  <a:lnTo>
                    <a:pt x="825108" y="2696590"/>
                  </a:lnTo>
                  <a:close/>
                </a:path>
              </a:pathLst>
            </a:custGeom>
            <a:solidFill>
              <a:srgbClr val="678F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99473" y="8019744"/>
              <a:ext cx="2288540" cy="2267585"/>
            </a:xfrm>
            <a:custGeom>
              <a:avLst/>
              <a:gdLst/>
              <a:ahLst/>
              <a:cxnLst/>
              <a:rect l="l" t="t" r="r" b="b"/>
              <a:pathLst>
                <a:path w="2288540" h="2267584">
                  <a:moveTo>
                    <a:pt x="2288514" y="0"/>
                  </a:moveTo>
                  <a:lnTo>
                    <a:pt x="2279980" y="9728"/>
                  </a:lnTo>
                  <a:lnTo>
                    <a:pt x="2244331" y="42989"/>
                  </a:lnTo>
                  <a:lnTo>
                    <a:pt x="2230272" y="60172"/>
                  </a:lnTo>
                  <a:lnTo>
                    <a:pt x="2208644" y="93192"/>
                  </a:lnTo>
                  <a:lnTo>
                    <a:pt x="2181009" y="137515"/>
                  </a:lnTo>
                  <a:lnTo>
                    <a:pt x="2148903" y="188620"/>
                  </a:lnTo>
                  <a:lnTo>
                    <a:pt x="2113889" y="241947"/>
                  </a:lnTo>
                  <a:lnTo>
                    <a:pt x="2077504" y="292989"/>
                  </a:lnTo>
                  <a:lnTo>
                    <a:pt x="2041296" y="337210"/>
                  </a:lnTo>
                  <a:lnTo>
                    <a:pt x="2006815" y="370052"/>
                  </a:lnTo>
                  <a:lnTo>
                    <a:pt x="1710715" y="603415"/>
                  </a:lnTo>
                  <a:lnTo>
                    <a:pt x="1701380" y="621118"/>
                  </a:lnTo>
                  <a:lnTo>
                    <a:pt x="1653768" y="593763"/>
                  </a:lnTo>
                  <a:lnTo>
                    <a:pt x="1596555" y="559117"/>
                  </a:lnTo>
                  <a:lnTo>
                    <a:pt x="1450581" y="467118"/>
                  </a:lnTo>
                  <a:lnTo>
                    <a:pt x="1438224" y="459460"/>
                  </a:lnTo>
                  <a:lnTo>
                    <a:pt x="1428635" y="453758"/>
                  </a:lnTo>
                  <a:lnTo>
                    <a:pt x="1422184" y="450202"/>
                  </a:lnTo>
                  <a:lnTo>
                    <a:pt x="1385570" y="428904"/>
                  </a:lnTo>
                  <a:lnTo>
                    <a:pt x="1343571" y="399757"/>
                  </a:lnTo>
                  <a:lnTo>
                    <a:pt x="1298092" y="365252"/>
                  </a:lnTo>
                  <a:lnTo>
                    <a:pt x="1159713" y="254787"/>
                  </a:lnTo>
                  <a:lnTo>
                    <a:pt x="1119238" y="224015"/>
                  </a:lnTo>
                  <a:lnTo>
                    <a:pt x="1084757" y="200456"/>
                  </a:lnTo>
                  <a:lnTo>
                    <a:pt x="978281" y="179997"/>
                  </a:lnTo>
                  <a:lnTo>
                    <a:pt x="824306" y="184721"/>
                  </a:lnTo>
                  <a:lnTo>
                    <a:pt x="685761" y="199021"/>
                  </a:lnTo>
                  <a:lnTo>
                    <a:pt x="625602" y="207251"/>
                  </a:lnTo>
                  <a:lnTo>
                    <a:pt x="290487" y="450570"/>
                  </a:lnTo>
                  <a:lnTo>
                    <a:pt x="138569" y="449795"/>
                  </a:lnTo>
                  <a:lnTo>
                    <a:pt x="0" y="451700"/>
                  </a:lnTo>
                  <a:lnTo>
                    <a:pt x="205879" y="779145"/>
                  </a:lnTo>
                  <a:lnTo>
                    <a:pt x="207810" y="813092"/>
                  </a:lnTo>
                  <a:lnTo>
                    <a:pt x="216242" y="838644"/>
                  </a:lnTo>
                  <a:lnTo>
                    <a:pt x="226212" y="858723"/>
                  </a:lnTo>
                  <a:lnTo>
                    <a:pt x="232765" y="876249"/>
                  </a:lnTo>
                  <a:lnTo>
                    <a:pt x="248691" y="938453"/>
                  </a:lnTo>
                  <a:lnTo>
                    <a:pt x="269201" y="1009332"/>
                  </a:lnTo>
                  <a:lnTo>
                    <a:pt x="282143" y="1051890"/>
                  </a:lnTo>
                  <a:lnTo>
                    <a:pt x="296722" y="1098423"/>
                  </a:lnTo>
                  <a:lnTo>
                    <a:pt x="312864" y="1148384"/>
                  </a:lnTo>
                  <a:lnTo>
                    <a:pt x="330466" y="1201191"/>
                  </a:lnTo>
                  <a:lnTo>
                    <a:pt x="349415" y="1256258"/>
                  </a:lnTo>
                  <a:lnTo>
                    <a:pt x="369633" y="1313053"/>
                  </a:lnTo>
                  <a:lnTo>
                    <a:pt x="391007" y="1370977"/>
                  </a:lnTo>
                  <a:lnTo>
                    <a:pt x="413461" y="1429473"/>
                  </a:lnTo>
                  <a:lnTo>
                    <a:pt x="436867" y="1487970"/>
                  </a:lnTo>
                  <a:lnTo>
                    <a:pt x="461149" y="1545894"/>
                  </a:lnTo>
                  <a:lnTo>
                    <a:pt x="486194" y="1602676"/>
                  </a:lnTo>
                  <a:lnTo>
                    <a:pt x="511911" y="1657769"/>
                  </a:lnTo>
                  <a:lnTo>
                    <a:pt x="538213" y="1710575"/>
                  </a:lnTo>
                  <a:lnTo>
                    <a:pt x="564972" y="1760537"/>
                  </a:lnTo>
                  <a:lnTo>
                    <a:pt x="592124" y="1807083"/>
                  </a:lnTo>
                  <a:lnTo>
                    <a:pt x="619556" y="1849640"/>
                  </a:lnTo>
                  <a:lnTo>
                    <a:pt x="662368" y="1909178"/>
                  </a:lnTo>
                  <a:lnTo>
                    <a:pt x="706805" y="1965337"/>
                  </a:lnTo>
                  <a:lnTo>
                    <a:pt x="752411" y="2018169"/>
                  </a:lnTo>
                  <a:lnTo>
                    <a:pt x="798677" y="2067699"/>
                  </a:lnTo>
                  <a:lnTo>
                    <a:pt x="845159" y="2113940"/>
                  </a:lnTo>
                  <a:lnTo>
                    <a:pt x="891362" y="2156930"/>
                  </a:lnTo>
                  <a:lnTo>
                    <a:pt x="936815" y="2196693"/>
                  </a:lnTo>
                  <a:lnTo>
                    <a:pt x="981036" y="2233269"/>
                  </a:lnTo>
                  <a:lnTo>
                    <a:pt x="1023556" y="2266683"/>
                  </a:lnTo>
                  <a:lnTo>
                    <a:pt x="1024331" y="2267267"/>
                  </a:lnTo>
                  <a:lnTo>
                    <a:pt x="2288514" y="2267267"/>
                  </a:lnTo>
                  <a:lnTo>
                    <a:pt x="2288514" y="1228369"/>
                  </a:lnTo>
                  <a:lnTo>
                    <a:pt x="2280983" y="1159852"/>
                  </a:lnTo>
                  <a:lnTo>
                    <a:pt x="2019363" y="842467"/>
                  </a:lnTo>
                  <a:lnTo>
                    <a:pt x="1981034" y="812507"/>
                  </a:lnTo>
                  <a:lnTo>
                    <a:pt x="1954517" y="792264"/>
                  </a:lnTo>
                  <a:lnTo>
                    <a:pt x="2288514" y="639127"/>
                  </a:lnTo>
                  <a:lnTo>
                    <a:pt x="2288514" y="0"/>
                  </a:lnTo>
                  <a:close/>
                </a:path>
              </a:pathLst>
            </a:custGeom>
            <a:solidFill>
              <a:srgbClr val="8EA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228970" y="7095874"/>
              <a:ext cx="2059305" cy="3191510"/>
            </a:xfrm>
            <a:custGeom>
              <a:avLst/>
              <a:gdLst/>
              <a:ahLst/>
              <a:cxnLst/>
              <a:rect l="l" t="t" r="r" b="b"/>
              <a:pathLst>
                <a:path w="2059305" h="3191509">
                  <a:moveTo>
                    <a:pt x="795423" y="3191124"/>
                  </a:moveTo>
                  <a:lnTo>
                    <a:pt x="751700" y="3156811"/>
                  </a:lnTo>
                  <a:lnTo>
                    <a:pt x="707478" y="3120237"/>
                  </a:lnTo>
                  <a:lnTo>
                    <a:pt x="662027" y="3080469"/>
                  </a:lnTo>
                  <a:lnTo>
                    <a:pt x="615823" y="3037478"/>
                  </a:lnTo>
                  <a:lnTo>
                    <a:pt x="569344" y="2991236"/>
                  </a:lnTo>
                  <a:lnTo>
                    <a:pt x="523067" y="2941714"/>
                  </a:lnTo>
                  <a:lnTo>
                    <a:pt x="477468" y="2888883"/>
                  </a:lnTo>
                  <a:lnTo>
                    <a:pt x="433025" y="2832716"/>
                  </a:lnTo>
                  <a:lnTo>
                    <a:pt x="390215" y="2773183"/>
                  </a:lnTo>
                  <a:lnTo>
                    <a:pt x="362766" y="2730664"/>
                  </a:lnTo>
                  <a:lnTo>
                    <a:pt x="335598" y="2684160"/>
                  </a:lnTo>
                  <a:lnTo>
                    <a:pt x="308810" y="2634239"/>
                  </a:lnTo>
                  <a:lnTo>
                    <a:pt x="282499" y="2581471"/>
                  </a:lnTo>
                  <a:lnTo>
                    <a:pt x="256764" y="2526424"/>
                  </a:lnTo>
                  <a:lnTo>
                    <a:pt x="231702" y="2469668"/>
                  </a:lnTo>
                  <a:lnTo>
                    <a:pt x="207412" y="2411771"/>
                  </a:lnTo>
                  <a:lnTo>
                    <a:pt x="183992" y="2353302"/>
                  </a:lnTo>
                  <a:lnTo>
                    <a:pt x="161539" y="2294832"/>
                  </a:lnTo>
                  <a:lnTo>
                    <a:pt x="140152" y="2236927"/>
                  </a:lnTo>
                  <a:lnTo>
                    <a:pt x="119929" y="2180159"/>
                  </a:lnTo>
                  <a:lnTo>
                    <a:pt x="100967" y="2125095"/>
                  </a:lnTo>
                  <a:lnTo>
                    <a:pt x="83365" y="2072304"/>
                  </a:lnTo>
                  <a:lnTo>
                    <a:pt x="67222" y="2022356"/>
                  </a:lnTo>
                  <a:lnTo>
                    <a:pt x="52634" y="1975819"/>
                  </a:lnTo>
                  <a:lnTo>
                    <a:pt x="39700" y="1933263"/>
                  </a:lnTo>
                  <a:lnTo>
                    <a:pt x="28519" y="1895257"/>
                  </a:lnTo>
                  <a:lnTo>
                    <a:pt x="11803" y="1835168"/>
                  </a:lnTo>
                  <a:lnTo>
                    <a:pt x="784" y="1779659"/>
                  </a:lnTo>
                  <a:lnTo>
                    <a:pt x="0" y="1753173"/>
                  </a:lnTo>
                  <a:lnTo>
                    <a:pt x="808" y="1721207"/>
                  </a:lnTo>
                  <a:lnTo>
                    <a:pt x="7116" y="1640393"/>
                  </a:lnTo>
                  <a:lnTo>
                    <a:pt x="12507" y="1592358"/>
                  </a:lnTo>
                  <a:lnTo>
                    <a:pt x="19126" y="1540955"/>
                  </a:lnTo>
                  <a:lnTo>
                    <a:pt x="26829" y="1486927"/>
                  </a:lnTo>
                  <a:lnTo>
                    <a:pt x="35473" y="1431016"/>
                  </a:lnTo>
                  <a:lnTo>
                    <a:pt x="44915" y="1373963"/>
                  </a:lnTo>
                  <a:lnTo>
                    <a:pt x="57119" y="1304523"/>
                  </a:lnTo>
                  <a:lnTo>
                    <a:pt x="69954" y="1235754"/>
                  </a:lnTo>
                  <a:lnTo>
                    <a:pt x="83148" y="1168949"/>
                  </a:lnTo>
                  <a:lnTo>
                    <a:pt x="96430" y="1105399"/>
                  </a:lnTo>
                  <a:lnTo>
                    <a:pt x="109526" y="1046396"/>
                  </a:lnTo>
                  <a:lnTo>
                    <a:pt x="122166" y="993231"/>
                  </a:lnTo>
                  <a:lnTo>
                    <a:pt x="134076" y="947196"/>
                  </a:lnTo>
                  <a:lnTo>
                    <a:pt x="144986" y="909583"/>
                  </a:lnTo>
                  <a:lnTo>
                    <a:pt x="162714" y="864791"/>
                  </a:lnTo>
                  <a:lnTo>
                    <a:pt x="186604" y="830540"/>
                  </a:lnTo>
                  <a:lnTo>
                    <a:pt x="214016" y="793811"/>
                  </a:lnTo>
                  <a:lnTo>
                    <a:pt x="250736" y="747620"/>
                  </a:lnTo>
                  <a:lnTo>
                    <a:pt x="296871" y="693385"/>
                  </a:lnTo>
                  <a:lnTo>
                    <a:pt x="323501" y="663695"/>
                  </a:lnTo>
                  <a:lnTo>
                    <a:pt x="352524" y="632525"/>
                  </a:lnTo>
                  <a:lnTo>
                    <a:pt x="383953" y="600054"/>
                  </a:lnTo>
                  <a:lnTo>
                    <a:pt x="417800" y="566459"/>
                  </a:lnTo>
                  <a:lnTo>
                    <a:pt x="454079" y="531917"/>
                  </a:lnTo>
                  <a:lnTo>
                    <a:pt x="492802" y="496604"/>
                  </a:lnTo>
                  <a:lnTo>
                    <a:pt x="533984" y="460699"/>
                  </a:lnTo>
                  <a:lnTo>
                    <a:pt x="577636" y="424379"/>
                  </a:lnTo>
                  <a:lnTo>
                    <a:pt x="623773" y="387822"/>
                  </a:lnTo>
                  <a:lnTo>
                    <a:pt x="672406" y="351203"/>
                  </a:lnTo>
                  <a:lnTo>
                    <a:pt x="723550" y="314701"/>
                  </a:lnTo>
                  <a:lnTo>
                    <a:pt x="777216" y="278493"/>
                  </a:lnTo>
                  <a:lnTo>
                    <a:pt x="833419" y="242757"/>
                  </a:lnTo>
                  <a:lnTo>
                    <a:pt x="892171" y="207668"/>
                  </a:lnTo>
                  <a:lnTo>
                    <a:pt x="953485" y="173406"/>
                  </a:lnTo>
                  <a:lnTo>
                    <a:pt x="1017374" y="140147"/>
                  </a:lnTo>
                  <a:lnTo>
                    <a:pt x="1083852" y="108068"/>
                  </a:lnTo>
                  <a:lnTo>
                    <a:pt x="1152931" y="77347"/>
                  </a:lnTo>
                  <a:lnTo>
                    <a:pt x="1224624" y="48161"/>
                  </a:lnTo>
                  <a:lnTo>
                    <a:pt x="1298945" y="20688"/>
                  </a:lnTo>
                  <a:lnTo>
                    <a:pt x="1563754" y="0"/>
                  </a:lnTo>
                  <a:lnTo>
                    <a:pt x="1901929" y="40187"/>
                  </a:lnTo>
                  <a:lnTo>
                    <a:pt x="2059028" y="70762"/>
                  </a:lnTo>
                  <a:lnTo>
                    <a:pt x="2059028" y="3191124"/>
                  </a:lnTo>
                  <a:lnTo>
                    <a:pt x="795423" y="3191124"/>
                  </a:lnTo>
                  <a:close/>
                </a:path>
              </a:pathLst>
            </a:custGeom>
            <a:solidFill>
              <a:srgbClr val="91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708719" y="7303121"/>
              <a:ext cx="2579370" cy="2984500"/>
            </a:xfrm>
            <a:custGeom>
              <a:avLst/>
              <a:gdLst/>
              <a:ahLst/>
              <a:cxnLst/>
              <a:rect l="l" t="t" r="r" b="b"/>
              <a:pathLst>
                <a:path w="2579369" h="2984500">
                  <a:moveTo>
                    <a:pt x="2579268" y="1005573"/>
                  </a:moveTo>
                  <a:lnTo>
                    <a:pt x="2519032" y="1291590"/>
                  </a:lnTo>
                  <a:lnTo>
                    <a:pt x="2515616" y="1293647"/>
                  </a:lnTo>
                  <a:lnTo>
                    <a:pt x="2518727" y="1292682"/>
                  </a:lnTo>
                  <a:lnTo>
                    <a:pt x="2518397" y="1294257"/>
                  </a:lnTo>
                  <a:lnTo>
                    <a:pt x="2504211" y="1361706"/>
                  </a:lnTo>
                  <a:lnTo>
                    <a:pt x="2370836" y="1567865"/>
                  </a:lnTo>
                  <a:lnTo>
                    <a:pt x="2326348" y="1610690"/>
                  </a:lnTo>
                  <a:lnTo>
                    <a:pt x="2305481" y="1585379"/>
                  </a:lnTo>
                  <a:lnTo>
                    <a:pt x="2250783" y="1542783"/>
                  </a:lnTo>
                  <a:lnTo>
                    <a:pt x="2196071" y="1501101"/>
                  </a:lnTo>
                  <a:lnTo>
                    <a:pt x="2135263" y="1456093"/>
                  </a:lnTo>
                  <a:lnTo>
                    <a:pt x="2134984" y="1455902"/>
                  </a:lnTo>
                  <a:lnTo>
                    <a:pt x="2107387" y="1258773"/>
                  </a:lnTo>
                  <a:lnTo>
                    <a:pt x="2061768" y="934466"/>
                  </a:lnTo>
                  <a:lnTo>
                    <a:pt x="2068982" y="392404"/>
                  </a:lnTo>
                  <a:lnTo>
                    <a:pt x="2006676" y="0"/>
                  </a:lnTo>
                  <a:lnTo>
                    <a:pt x="1997265" y="533222"/>
                  </a:lnTo>
                  <a:lnTo>
                    <a:pt x="1966214" y="944435"/>
                  </a:lnTo>
                  <a:lnTo>
                    <a:pt x="1932317" y="902220"/>
                  </a:lnTo>
                  <a:lnTo>
                    <a:pt x="1810143" y="812850"/>
                  </a:lnTo>
                  <a:lnTo>
                    <a:pt x="1643341" y="623989"/>
                  </a:lnTo>
                  <a:lnTo>
                    <a:pt x="1540116" y="514400"/>
                  </a:lnTo>
                  <a:lnTo>
                    <a:pt x="1565719" y="455866"/>
                  </a:lnTo>
                  <a:lnTo>
                    <a:pt x="1561299" y="330314"/>
                  </a:lnTo>
                  <a:lnTo>
                    <a:pt x="1520075" y="210375"/>
                  </a:lnTo>
                  <a:lnTo>
                    <a:pt x="1535290" y="312381"/>
                  </a:lnTo>
                  <a:lnTo>
                    <a:pt x="1520126" y="493166"/>
                  </a:lnTo>
                  <a:lnTo>
                    <a:pt x="1451216" y="419989"/>
                  </a:lnTo>
                  <a:lnTo>
                    <a:pt x="1314310" y="185496"/>
                  </a:lnTo>
                  <a:lnTo>
                    <a:pt x="1449501" y="497928"/>
                  </a:lnTo>
                  <a:lnTo>
                    <a:pt x="1578825" y="670026"/>
                  </a:lnTo>
                  <a:lnTo>
                    <a:pt x="1808784" y="870013"/>
                  </a:lnTo>
                  <a:lnTo>
                    <a:pt x="1963661" y="978166"/>
                  </a:lnTo>
                  <a:lnTo>
                    <a:pt x="1947125" y="1197216"/>
                  </a:lnTo>
                  <a:lnTo>
                    <a:pt x="1950643" y="1241971"/>
                  </a:lnTo>
                  <a:lnTo>
                    <a:pt x="1955787" y="1281188"/>
                  </a:lnTo>
                  <a:lnTo>
                    <a:pt x="1962848" y="1329804"/>
                  </a:lnTo>
                  <a:lnTo>
                    <a:pt x="1966290" y="1352042"/>
                  </a:lnTo>
                  <a:lnTo>
                    <a:pt x="1937854" y="1335506"/>
                  </a:lnTo>
                  <a:lnTo>
                    <a:pt x="1882736" y="1302004"/>
                  </a:lnTo>
                  <a:lnTo>
                    <a:pt x="1751558" y="1219441"/>
                  </a:lnTo>
                  <a:lnTo>
                    <a:pt x="1714817" y="1196759"/>
                  </a:lnTo>
                  <a:lnTo>
                    <a:pt x="1680781" y="1177137"/>
                  </a:lnTo>
                  <a:lnTo>
                    <a:pt x="1627873" y="1141679"/>
                  </a:lnTo>
                  <a:lnTo>
                    <a:pt x="1524685" y="915174"/>
                  </a:lnTo>
                  <a:lnTo>
                    <a:pt x="1508188" y="1007402"/>
                  </a:lnTo>
                  <a:lnTo>
                    <a:pt x="1515681" y="1053503"/>
                  </a:lnTo>
                  <a:lnTo>
                    <a:pt x="1475143" y="1020914"/>
                  </a:lnTo>
                  <a:lnTo>
                    <a:pt x="1436243" y="990307"/>
                  </a:lnTo>
                  <a:lnTo>
                    <a:pt x="1400975" y="963866"/>
                  </a:lnTo>
                  <a:lnTo>
                    <a:pt x="1370609" y="943305"/>
                  </a:lnTo>
                  <a:lnTo>
                    <a:pt x="1264132" y="922909"/>
                  </a:lnTo>
                  <a:lnTo>
                    <a:pt x="1110157" y="927658"/>
                  </a:lnTo>
                  <a:lnTo>
                    <a:pt x="971613" y="941959"/>
                  </a:lnTo>
                  <a:lnTo>
                    <a:pt x="911440" y="950201"/>
                  </a:lnTo>
                  <a:lnTo>
                    <a:pt x="576338" y="1193431"/>
                  </a:lnTo>
                  <a:lnTo>
                    <a:pt x="220421" y="1191717"/>
                  </a:lnTo>
                  <a:lnTo>
                    <a:pt x="189357" y="1218755"/>
                  </a:lnTo>
                  <a:lnTo>
                    <a:pt x="119240" y="1281417"/>
                  </a:lnTo>
                  <a:lnTo>
                    <a:pt x="44602" y="1351978"/>
                  </a:lnTo>
                  <a:lnTo>
                    <a:pt x="0" y="1402753"/>
                  </a:lnTo>
                  <a:lnTo>
                    <a:pt x="1841" y="1416862"/>
                  </a:lnTo>
                  <a:lnTo>
                    <a:pt x="15608" y="1440675"/>
                  </a:lnTo>
                  <a:lnTo>
                    <a:pt x="39116" y="1472641"/>
                  </a:lnTo>
                  <a:lnTo>
                    <a:pt x="70142" y="1511211"/>
                  </a:lnTo>
                  <a:lnTo>
                    <a:pt x="145961" y="1601939"/>
                  </a:lnTo>
                  <a:lnTo>
                    <a:pt x="186347" y="1651000"/>
                  </a:lnTo>
                  <a:lnTo>
                    <a:pt x="225450" y="1700466"/>
                  </a:lnTo>
                  <a:lnTo>
                    <a:pt x="261048" y="1748790"/>
                  </a:lnTo>
                  <a:lnTo>
                    <a:pt x="290957" y="1794395"/>
                  </a:lnTo>
                  <a:lnTo>
                    <a:pt x="312966" y="1835772"/>
                  </a:lnTo>
                  <a:lnTo>
                    <a:pt x="330504" y="1894319"/>
                  </a:lnTo>
                  <a:lnTo>
                    <a:pt x="340626" y="1929168"/>
                  </a:lnTo>
                  <a:lnTo>
                    <a:pt x="354495" y="1973592"/>
                  </a:lnTo>
                  <a:lnTo>
                    <a:pt x="371348" y="2025294"/>
                  </a:lnTo>
                  <a:lnTo>
                    <a:pt x="390423" y="2081961"/>
                  </a:lnTo>
                  <a:lnTo>
                    <a:pt x="410959" y="2141321"/>
                  </a:lnTo>
                  <a:lnTo>
                    <a:pt x="432193" y="2201075"/>
                  </a:lnTo>
                  <a:lnTo>
                    <a:pt x="453377" y="2258911"/>
                  </a:lnTo>
                  <a:lnTo>
                    <a:pt x="473748" y="2312543"/>
                  </a:lnTo>
                  <a:lnTo>
                    <a:pt x="492556" y="2359672"/>
                  </a:lnTo>
                  <a:lnTo>
                    <a:pt x="509028" y="2398014"/>
                  </a:lnTo>
                  <a:lnTo>
                    <a:pt x="532434" y="2439251"/>
                  </a:lnTo>
                  <a:lnTo>
                    <a:pt x="574243" y="2483866"/>
                  </a:lnTo>
                  <a:lnTo>
                    <a:pt x="604647" y="2513355"/>
                  </a:lnTo>
                  <a:lnTo>
                    <a:pt x="640473" y="2546896"/>
                  </a:lnTo>
                  <a:lnTo>
                    <a:pt x="680999" y="2583904"/>
                  </a:lnTo>
                  <a:lnTo>
                    <a:pt x="725551" y="2623820"/>
                  </a:lnTo>
                  <a:lnTo>
                    <a:pt x="823963" y="2710116"/>
                  </a:lnTo>
                  <a:lnTo>
                    <a:pt x="984402" y="2847213"/>
                  </a:lnTo>
                  <a:lnTo>
                    <a:pt x="1143622" y="2979890"/>
                  </a:lnTo>
                  <a:lnTo>
                    <a:pt x="1148499" y="2983890"/>
                  </a:lnTo>
                  <a:lnTo>
                    <a:pt x="2579268" y="2983890"/>
                  </a:lnTo>
                  <a:lnTo>
                    <a:pt x="2579268" y="2299284"/>
                  </a:lnTo>
                  <a:lnTo>
                    <a:pt x="2579268" y="2201265"/>
                  </a:lnTo>
                  <a:lnTo>
                    <a:pt x="2579268" y="2012911"/>
                  </a:lnTo>
                  <a:lnTo>
                    <a:pt x="2567114" y="1902675"/>
                  </a:lnTo>
                  <a:lnTo>
                    <a:pt x="2369909" y="1663534"/>
                  </a:lnTo>
                  <a:lnTo>
                    <a:pt x="2497975" y="1529054"/>
                  </a:lnTo>
                  <a:lnTo>
                    <a:pt x="2579268" y="1306423"/>
                  </a:lnTo>
                  <a:lnTo>
                    <a:pt x="2579268" y="1275422"/>
                  </a:lnTo>
                  <a:lnTo>
                    <a:pt x="2579268" y="1256169"/>
                  </a:lnTo>
                  <a:lnTo>
                    <a:pt x="2579268" y="1005573"/>
                  </a:lnTo>
                  <a:close/>
                </a:path>
                <a:path w="2579369" h="2984500">
                  <a:moveTo>
                    <a:pt x="2579268" y="244182"/>
                  </a:moveTo>
                  <a:lnTo>
                    <a:pt x="2527262" y="255181"/>
                  </a:lnTo>
                  <a:lnTo>
                    <a:pt x="2453703" y="296938"/>
                  </a:lnTo>
                  <a:lnTo>
                    <a:pt x="2323173" y="360680"/>
                  </a:lnTo>
                  <a:lnTo>
                    <a:pt x="2362009" y="263232"/>
                  </a:lnTo>
                  <a:lnTo>
                    <a:pt x="2353881" y="101498"/>
                  </a:lnTo>
                  <a:lnTo>
                    <a:pt x="2296350" y="321144"/>
                  </a:lnTo>
                  <a:lnTo>
                    <a:pt x="2075764" y="735012"/>
                  </a:lnTo>
                  <a:lnTo>
                    <a:pt x="2244979" y="556869"/>
                  </a:lnTo>
                  <a:lnTo>
                    <a:pt x="2317699" y="374383"/>
                  </a:lnTo>
                  <a:lnTo>
                    <a:pt x="2404554" y="351434"/>
                  </a:lnTo>
                  <a:lnTo>
                    <a:pt x="2523350" y="278257"/>
                  </a:lnTo>
                  <a:lnTo>
                    <a:pt x="2579268" y="250710"/>
                  </a:lnTo>
                  <a:lnTo>
                    <a:pt x="2579268" y="244182"/>
                  </a:lnTo>
                  <a:close/>
                </a:path>
              </a:pathLst>
            </a:custGeom>
            <a:solidFill>
              <a:srgbClr val="678F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44202" y="8793936"/>
              <a:ext cx="1588135" cy="1480185"/>
            </a:xfrm>
            <a:custGeom>
              <a:avLst/>
              <a:gdLst/>
              <a:ahLst/>
              <a:cxnLst/>
              <a:rect l="l" t="t" r="r" b="b"/>
              <a:pathLst>
                <a:path w="1588134" h="1480184">
                  <a:moveTo>
                    <a:pt x="446862" y="460641"/>
                  </a:moveTo>
                  <a:lnTo>
                    <a:pt x="136588" y="379514"/>
                  </a:lnTo>
                  <a:lnTo>
                    <a:pt x="0" y="314032"/>
                  </a:lnTo>
                  <a:lnTo>
                    <a:pt x="76708" y="381152"/>
                  </a:lnTo>
                  <a:lnTo>
                    <a:pt x="278345" y="453631"/>
                  </a:lnTo>
                  <a:lnTo>
                    <a:pt x="446862" y="460641"/>
                  </a:lnTo>
                  <a:close/>
                </a:path>
                <a:path w="1588134" h="1480184">
                  <a:moveTo>
                    <a:pt x="574763" y="263715"/>
                  </a:moveTo>
                  <a:lnTo>
                    <a:pt x="565391" y="160324"/>
                  </a:lnTo>
                  <a:lnTo>
                    <a:pt x="496722" y="0"/>
                  </a:lnTo>
                  <a:lnTo>
                    <a:pt x="529831" y="130060"/>
                  </a:lnTo>
                  <a:lnTo>
                    <a:pt x="520750" y="263436"/>
                  </a:lnTo>
                  <a:lnTo>
                    <a:pt x="479475" y="577253"/>
                  </a:lnTo>
                  <a:lnTo>
                    <a:pt x="496328" y="553504"/>
                  </a:lnTo>
                  <a:lnTo>
                    <a:pt x="525627" y="446697"/>
                  </a:lnTo>
                  <a:lnTo>
                    <a:pt x="574763" y="263715"/>
                  </a:lnTo>
                  <a:close/>
                </a:path>
                <a:path w="1588134" h="1480184">
                  <a:moveTo>
                    <a:pt x="811606" y="1077607"/>
                  </a:moveTo>
                  <a:lnTo>
                    <a:pt x="804570" y="1043851"/>
                  </a:lnTo>
                  <a:lnTo>
                    <a:pt x="468630" y="932421"/>
                  </a:lnTo>
                  <a:lnTo>
                    <a:pt x="442671" y="917829"/>
                  </a:lnTo>
                  <a:lnTo>
                    <a:pt x="418909" y="801954"/>
                  </a:lnTo>
                  <a:lnTo>
                    <a:pt x="353580" y="711047"/>
                  </a:lnTo>
                  <a:lnTo>
                    <a:pt x="248437" y="589470"/>
                  </a:lnTo>
                  <a:lnTo>
                    <a:pt x="361213" y="762584"/>
                  </a:lnTo>
                  <a:lnTo>
                    <a:pt x="415975" y="902804"/>
                  </a:lnTo>
                  <a:lnTo>
                    <a:pt x="304406" y="854430"/>
                  </a:lnTo>
                  <a:lnTo>
                    <a:pt x="83058" y="724547"/>
                  </a:lnTo>
                  <a:lnTo>
                    <a:pt x="310921" y="912456"/>
                  </a:lnTo>
                  <a:lnTo>
                    <a:pt x="482130" y="975855"/>
                  </a:lnTo>
                  <a:lnTo>
                    <a:pt x="606856" y="1002118"/>
                  </a:lnTo>
                  <a:lnTo>
                    <a:pt x="811606" y="1077607"/>
                  </a:lnTo>
                  <a:close/>
                </a:path>
                <a:path w="1588134" h="1480184">
                  <a:moveTo>
                    <a:pt x="1216050" y="684593"/>
                  </a:moveTo>
                  <a:lnTo>
                    <a:pt x="1082141" y="832853"/>
                  </a:lnTo>
                  <a:lnTo>
                    <a:pt x="1011313" y="881773"/>
                  </a:lnTo>
                  <a:lnTo>
                    <a:pt x="1059078" y="693674"/>
                  </a:lnTo>
                  <a:lnTo>
                    <a:pt x="1033526" y="499300"/>
                  </a:lnTo>
                  <a:lnTo>
                    <a:pt x="1060780" y="356387"/>
                  </a:lnTo>
                  <a:lnTo>
                    <a:pt x="1027874" y="195707"/>
                  </a:lnTo>
                  <a:lnTo>
                    <a:pt x="1023048" y="385953"/>
                  </a:lnTo>
                  <a:lnTo>
                    <a:pt x="987082" y="498233"/>
                  </a:lnTo>
                  <a:lnTo>
                    <a:pt x="1001572" y="608888"/>
                  </a:lnTo>
                  <a:lnTo>
                    <a:pt x="896861" y="505815"/>
                  </a:lnTo>
                  <a:lnTo>
                    <a:pt x="845273" y="389026"/>
                  </a:lnTo>
                  <a:lnTo>
                    <a:pt x="804913" y="347383"/>
                  </a:lnTo>
                  <a:lnTo>
                    <a:pt x="829246" y="476745"/>
                  </a:lnTo>
                  <a:lnTo>
                    <a:pt x="909243" y="559181"/>
                  </a:lnTo>
                  <a:lnTo>
                    <a:pt x="1005674" y="640168"/>
                  </a:lnTo>
                  <a:lnTo>
                    <a:pt x="1006043" y="642950"/>
                  </a:lnTo>
                  <a:lnTo>
                    <a:pt x="998321" y="754507"/>
                  </a:lnTo>
                  <a:lnTo>
                    <a:pt x="859790" y="1100848"/>
                  </a:lnTo>
                  <a:lnTo>
                    <a:pt x="951420" y="1117663"/>
                  </a:lnTo>
                  <a:lnTo>
                    <a:pt x="1010043" y="886764"/>
                  </a:lnTo>
                  <a:lnTo>
                    <a:pt x="1070952" y="865873"/>
                  </a:lnTo>
                  <a:lnTo>
                    <a:pt x="1174432" y="774344"/>
                  </a:lnTo>
                  <a:lnTo>
                    <a:pt x="1216050" y="684593"/>
                  </a:lnTo>
                  <a:close/>
                </a:path>
                <a:path w="1588134" h="1480184">
                  <a:moveTo>
                    <a:pt x="1313395" y="1479765"/>
                  </a:moveTo>
                  <a:lnTo>
                    <a:pt x="1273365" y="1435620"/>
                  </a:lnTo>
                  <a:lnTo>
                    <a:pt x="1065961" y="1353515"/>
                  </a:lnTo>
                  <a:lnTo>
                    <a:pt x="951585" y="1334262"/>
                  </a:lnTo>
                  <a:lnTo>
                    <a:pt x="789901" y="1301496"/>
                  </a:lnTo>
                  <a:lnTo>
                    <a:pt x="679970" y="1266621"/>
                  </a:lnTo>
                  <a:lnTo>
                    <a:pt x="865720" y="1341666"/>
                  </a:lnTo>
                  <a:lnTo>
                    <a:pt x="934808" y="1356499"/>
                  </a:lnTo>
                  <a:lnTo>
                    <a:pt x="846759" y="1399374"/>
                  </a:lnTo>
                  <a:lnTo>
                    <a:pt x="778497" y="1412405"/>
                  </a:lnTo>
                  <a:lnTo>
                    <a:pt x="856145" y="1411668"/>
                  </a:lnTo>
                  <a:lnTo>
                    <a:pt x="910920" y="1390904"/>
                  </a:lnTo>
                  <a:lnTo>
                    <a:pt x="959154" y="1361732"/>
                  </a:lnTo>
                  <a:lnTo>
                    <a:pt x="1022121" y="1375232"/>
                  </a:lnTo>
                  <a:lnTo>
                    <a:pt x="1165377" y="1418894"/>
                  </a:lnTo>
                  <a:lnTo>
                    <a:pt x="1313395" y="1479765"/>
                  </a:lnTo>
                  <a:close/>
                </a:path>
                <a:path w="1588134" h="1480184">
                  <a:moveTo>
                    <a:pt x="1587652" y="915111"/>
                  </a:moveTo>
                  <a:lnTo>
                    <a:pt x="1504353" y="1028966"/>
                  </a:lnTo>
                  <a:lnTo>
                    <a:pt x="1453705" y="1078369"/>
                  </a:lnTo>
                  <a:lnTo>
                    <a:pt x="1425117" y="968768"/>
                  </a:lnTo>
                  <a:lnTo>
                    <a:pt x="1420139" y="743508"/>
                  </a:lnTo>
                  <a:lnTo>
                    <a:pt x="1385773" y="914946"/>
                  </a:lnTo>
                  <a:lnTo>
                    <a:pt x="1419910" y="1111326"/>
                  </a:lnTo>
                  <a:lnTo>
                    <a:pt x="1418196" y="1113002"/>
                  </a:lnTo>
                  <a:lnTo>
                    <a:pt x="1420025" y="1111961"/>
                  </a:lnTo>
                  <a:lnTo>
                    <a:pt x="1426794" y="1150861"/>
                  </a:lnTo>
                  <a:lnTo>
                    <a:pt x="1337970" y="1472222"/>
                  </a:lnTo>
                  <a:lnTo>
                    <a:pt x="1384909" y="1469504"/>
                  </a:lnTo>
                  <a:lnTo>
                    <a:pt x="1461516" y="1240586"/>
                  </a:lnTo>
                  <a:lnTo>
                    <a:pt x="1461338" y="1107579"/>
                  </a:lnTo>
                  <a:lnTo>
                    <a:pt x="1456956" y="1090790"/>
                  </a:lnTo>
                  <a:lnTo>
                    <a:pt x="1495933" y="1068451"/>
                  </a:lnTo>
                  <a:lnTo>
                    <a:pt x="1561871" y="1000696"/>
                  </a:lnTo>
                  <a:lnTo>
                    <a:pt x="1587652" y="915111"/>
                  </a:lnTo>
                  <a:close/>
                </a:path>
              </a:pathLst>
            </a:custGeom>
            <a:solidFill>
              <a:srgbClr val="91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40374" y="8924302"/>
              <a:ext cx="145820" cy="1337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6490295" y="8925398"/>
              <a:ext cx="1216660" cy="1362075"/>
            </a:xfrm>
            <a:custGeom>
              <a:avLst/>
              <a:gdLst/>
              <a:ahLst/>
              <a:cxnLst/>
              <a:rect l="l" t="t" r="r" b="b"/>
              <a:pathLst>
                <a:path w="1216659" h="1362075">
                  <a:moveTo>
                    <a:pt x="1069101" y="1361601"/>
                  </a:moveTo>
                  <a:lnTo>
                    <a:pt x="617024" y="1023939"/>
                  </a:lnTo>
                  <a:lnTo>
                    <a:pt x="276894" y="612210"/>
                  </a:lnTo>
                  <a:lnTo>
                    <a:pt x="106046" y="219130"/>
                  </a:lnTo>
                  <a:lnTo>
                    <a:pt x="0" y="0"/>
                  </a:lnTo>
                  <a:lnTo>
                    <a:pt x="117852" y="160080"/>
                  </a:lnTo>
                  <a:lnTo>
                    <a:pt x="275526" y="454214"/>
                  </a:lnTo>
                  <a:lnTo>
                    <a:pt x="443699" y="714395"/>
                  </a:lnTo>
                  <a:lnTo>
                    <a:pt x="793970" y="1064355"/>
                  </a:lnTo>
                  <a:lnTo>
                    <a:pt x="1154992" y="1322538"/>
                  </a:lnTo>
                  <a:lnTo>
                    <a:pt x="1216615" y="1361601"/>
                  </a:lnTo>
                  <a:lnTo>
                    <a:pt x="1069101" y="1361601"/>
                  </a:lnTo>
                  <a:close/>
                </a:path>
              </a:pathLst>
            </a:custGeom>
            <a:solidFill>
              <a:srgbClr val="91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289328" y="8307075"/>
              <a:ext cx="998855" cy="1979930"/>
            </a:xfrm>
            <a:custGeom>
              <a:avLst/>
              <a:gdLst/>
              <a:ahLst/>
              <a:cxnLst/>
              <a:rect l="l" t="t" r="r" b="b"/>
              <a:pathLst>
                <a:path w="998855" h="1979929">
                  <a:moveTo>
                    <a:pt x="934686" y="289980"/>
                  </a:moveTo>
                  <a:lnTo>
                    <a:pt x="938102" y="287924"/>
                  </a:lnTo>
                  <a:lnTo>
                    <a:pt x="998670" y="0"/>
                  </a:lnTo>
                  <a:lnTo>
                    <a:pt x="998670" y="301183"/>
                  </a:lnTo>
                  <a:lnTo>
                    <a:pt x="937796" y="289011"/>
                  </a:lnTo>
                  <a:lnTo>
                    <a:pt x="934686" y="289980"/>
                  </a:lnTo>
                  <a:close/>
                </a:path>
                <a:path w="998855" h="1979929">
                  <a:moveTo>
                    <a:pt x="824232" y="622840"/>
                  </a:moveTo>
                  <a:lnTo>
                    <a:pt x="745372" y="607072"/>
                  </a:lnTo>
                  <a:lnTo>
                    <a:pt x="789908" y="564198"/>
                  </a:lnTo>
                  <a:lnTo>
                    <a:pt x="923288" y="358036"/>
                  </a:lnTo>
                  <a:lnTo>
                    <a:pt x="937796" y="289011"/>
                  </a:lnTo>
                  <a:lnTo>
                    <a:pt x="998670" y="301183"/>
                  </a:lnTo>
                  <a:lnTo>
                    <a:pt x="998670" y="302428"/>
                  </a:lnTo>
                  <a:lnTo>
                    <a:pt x="917384" y="525005"/>
                  </a:lnTo>
                  <a:lnTo>
                    <a:pt x="824232" y="622840"/>
                  </a:lnTo>
                  <a:close/>
                </a:path>
                <a:path w="998855" h="1979929">
                  <a:moveTo>
                    <a:pt x="543758" y="379790"/>
                  </a:moveTo>
                  <a:lnTo>
                    <a:pt x="385302" y="348108"/>
                  </a:lnTo>
                  <a:lnTo>
                    <a:pt x="384078" y="340529"/>
                  </a:lnTo>
                  <a:lnTo>
                    <a:pt x="382956" y="333325"/>
                  </a:lnTo>
                  <a:lnTo>
                    <a:pt x="381919" y="326137"/>
                  </a:lnTo>
                  <a:lnTo>
                    <a:pt x="405383" y="309372"/>
                  </a:lnTo>
                  <a:lnTo>
                    <a:pt x="438876" y="286817"/>
                  </a:lnTo>
                  <a:lnTo>
                    <a:pt x="479009" y="258979"/>
                  </a:lnTo>
                  <a:lnTo>
                    <a:pt x="522391" y="226365"/>
                  </a:lnTo>
                  <a:lnTo>
                    <a:pt x="526318" y="254896"/>
                  </a:lnTo>
                  <a:lnTo>
                    <a:pt x="543758" y="379790"/>
                  </a:lnTo>
                  <a:close/>
                </a:path>
                <a:path w="998855" h="1979929">
                  <a:moveTo>
                    <a:pt x="0" y="1979924"/>
                  </a:moveTo>
                  <a:lnTo>
                    <a:pt x="11970" y="1907780"/>
                  </a:lnTo>
                  <a:lnTo>
                    <a:pt x="35002" y="1787246"/>
                  </a:lnTo>
                  <a:lnTo>
                    <a:pt x="47073" y="1727297"/>
                  </a:lnTo>
                  <a:lnTo>
                    <a:pt x="97049" y="1624950"/>
                  </a:lnTo>
                  <a:lnTo>
                    <a:pt x="145869" y="1528122"/>
                  </a:lnTo>
                  <a:lnTo>
                    <a:pt x="198443" y="1428508"/>
                  </a:lnTo>
                  <a:lnTo>
                    <a:pt x="222313" y="1384820"/>
                  </a:lnTo>
                  <a:lnTo>
                    <a:pt x="248702" y="1336070"/>
                  </a:lnTo>
                  <a:lnTo>
                    <a:pt x="255552" y="1323333"/>
                  </a:lnTo>
                  <a:lnTo>
                    <a:pt x="260188" y="1314586"/>
                  </a:lnTo>
                  <a:lnTo>
                    <a:pt x="263701" y="1295518"/>
                  </a:lnTo>
                  <a:lnTo>
                    <a:pt x="263160" y="1262120"/>
                  </a:lnTo>
                  <a:lnTo>
                    <a:pt x="259222" y="1217151"/>
                  </a:lnTo>
                  <a:lnTo>
                    <a:pt x="252545" y="1163369"/>
                  </a:lnTo>
                  <a:lnTo>
                    <a:pt x="243787" y="1103535"/>
                  </a:lnTo>
                  <a:lnTo>
                    <a:pt x="233605" y="1040406"/>
                  </a:lnTo>
                  <a:lnTo>
                    <a:pt x="222658" y="976743"/>
                  </a:lnTo>
                  <a:lnTo>
                    <a:pt x="211602" y="915304"/>
                  </a:lnTo>
                  <a:lnTo>
                    <a:pt x="201096" y="858848"/>
                  </a:lnTo>
                  <a:lnTo>
                    <a:pt x="196762" y="836333"/>
                  </a:lnTo>
                  <a:lnTo>
                    <a:pt x="184850" y="773372"/>
                  </a:lnTo>
                  <a:lnTo>
                    <a:pt x="182051" y="758219"/>
                  </a:lnTo>
                  <a:lnTo>
                    <a:pt x="178779" y="740224"/>
                  </a:lnTo>
                  <a:lnTo>
                    <a:pt x="179512" y="732838"/>
                  </a:lnTo>
                  <a:lnTo>
                    <a:pt x="202055" y="671554"/>
                  </a:lnTo>
                  <a:lnTo>
                    <a:pt x="225302" y="620798"/>
                  </a:lnTo>
                  <a:lnTo>
                    <a:pt x="252952" y="563786"/>
                  </a:lnTo>
                  <a:lnTo>
                    <a:pt x="282488" y="504913"/>
                  </a:lnTo>
                  <a:lnTo>
                    <a:pt x="311394" y="448572"/>
                  </a:lnTo>
                  <a:lnTo>
                    <a:pt x="337152" y="399160"/>
                  </a:lnTo>
                  <a:lnTo>
                    <a:pt x="357246" y="361069"/>
                  </a:lnTo>
                  <a:lnTo>
                    <a:pt x="369158" y="338695"/>
                  </a:lnTo>
                  <a:lnTo>
                    <a:pt x="383636" y="347156"/>
                  </a:lnTo>
                  <a:lnTo>
                    <a:pt x="385302" y="348108"/>
                  </a:lnTo>
                  <a:lnTo>
                    <a:pt x="543758" y="379790"/>
                  </a:lnTo>
                  <a:lnTo>
                    <a:pt x="553823" y="451873"/>
                  </a:lnTo>
                  <a:lnTo>
                    <a:pt x="614638" y="496883"/>
                  </a:lnTo>
                  <a:lnTo>
                    <a:pt x="669350" y="538569"/>
                  </a:lnTo>
                  <a:lnTo>
                    <a:pt x="724045" y="581160"/>
                  </a:lnTo>
                  <a:lnTo>
                    <a:pt x="745372" y="607072"/>
                  </a:lnTo>
                  <a:lnTo>
                    <a:pt x="824232" y="622840"/>
                  </a:lnTo>
                  <a:lnTo>
                    <a:pt x="789318" y="659509"/>
                  </a:lnTo>
                  <a:lnTo>
                    <a:pt x="986038" y="898006"/>
                  </a:lnTo>
                  <a:lnTo>
                    <a:pt x="998670" y="1012556"/>
                  </a:lnTo>
                  <a:lnTo>
                    <a:pt x="998670" y="1979924"/>
                  </a:lnTo>
                  <a:lnTo>
                    <a:pt x="0" y="1979924"/>
                  </a:lnTo>
                  <a:close/>
                </a:path>
              </a:pathLst>
            </a:custGeom>
            <a:solidFill>
              <a:srgbClr val="8EA7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314467" y="8038421"/>
              <a:ext cx="974090" cy="2249170"/>
            </a:xfrm>
            <a:custGeom>
              <a:avLst/>
              <a:gdLst/>
              <a:ahLst/>
              <a:cxnLst/>
              <a:rect l="l" t="t" r="r" b="b"/>
              <a:pathLst>
                <a:path w="974090" h="2249170">
                  <a:moveTo>
                    <a:pt x="0" y="2248579"/>
                  </a:moveTo>
                  <a:lnTo>
                    <a:pt x="11573" y="2186153"/>
                  </a:lnTo>
                  <a:lnTo>
                    <a:pt x="37406" y="2064772"/>
                  </a:lnTo>
                  <a:lnTo>
                    <a:pt x="49446" y="2011261"/>
                  </a:lnTo>
                  <a:lnTo>
                    <a:pt x="155223" y="1818478"/>
                  </a:lnTo>
                  <a:lnTo>
                    <a:pt x="232976" y="1676341"/>
                  </a:lnTo>
                  <a:lnTo>
                    <a:pt x="278891" y="1591565"/>
                  </a:lnTo>
                  <a:lnTo>
                    <a:pt x="282412" y="1571402"/>
                  </a:lnTo>
                  <a:lnTo>
                    <a:pt x="281552" y="1535755"/>
                  </a:lnTo>
                  <a:lnTo>
                    <a:pt x="277063" y="1487758"/>
                  </a:lnTo>
                  <a:lnTo>
                    <a:pt x="269700" y="1430547"/>
                  </a:lnTo>
                  <a:lnTo>
                    <a:pt x="260215" y="1367256"/>
                  </a:lnTo>
                  <a:lnTo>
                    <a:pt x="249363" y="1301019"/>
                  </a:lnTo>
                  <a:lnTo>
                    <a:pt x="237897" y="1234970"/>
                  </a:lnTo>
                  <a:lnTo>
                    <a:pt x="226571" y="1172243"/>
                  </a:lnTo>
                  <a:lnTo>
                    <a:pt x="216138" y="1115974"/>
                  </a:lnTo>
                  <a:lnTo>
                    <a:pt x="200967" y="1035345"/>
                  </a:lnTo>
                  <a:lnTo>
                    <a:pt x="197736" y="1017254"/>
                  </a:lnTo>
                  <a:lnTo>
                    <a:pt x="214509" y="963627"/>
                  </a:lnTo>
                  <a:lnTo>
                    <a:pt x="234651" y="918265"/>
                  </a:lnTo>
                  <a:lnTo>
                    <a:pt x="259697" y="865653"/>
                  </a:lnTo>
                  <a:lnTo>
                    <a:pt x="287451" y="809631"/>
                  </a:lnTo>
                  <a:lnTo>
                    <a:pt x="315712" y="754037"/>
                  </a:lnTo>
                  <a:lnTo>
                    <a:pt x="342283" y="702707"/>
                  </a:lnTo>
                  <a:lnTo>
                    <a:pt x="364964" y="659482"/>
                  </a:lnTo>
                  <a:lnTo>
                    <a:pt x="381558" y="628198"/>
                  </a:lnTo>
                  <a:lnTo>
                    <a:pt x="387046" y="617543"/>
                  </a:lnTo>
                  <a:lnTo>
                    <a:pt x="390342" y="611663"/>
                  </a:lnTo>
                  <a:lnTo>
                    <a:pt x="685185" y="377523"/>
                  </a:lnTo>
                  <a:lnTo>
                    <a:pt x="719544" y="344611"/>
                  </a:lnTo>
                  <a:lnTo>
                    <a:pt x="755733" y="300401"/>
                  </a:lnTo>
                  <a:lnTo>
                    <a:pt x="792174" y="249404"/>
                  </a:lnTo>
                  <a:lnTo>
                    <a:pt x="827286" y="196134"/>
                  </a:lnTo>
                  <a:lnTo>
                    <a:pt x="859490" y="145103"/>
                  </a:lnTo>
                  <a:lnTo>
                    <a:pt x="887206" y="100824"/>
                  </a:lnTo>
                  <a:lnTo>
                    <a:pt x="908856" y="67810"/>
                  </a:lnTo>
                  <a:lnTo>
                    <a:pt x="922859" y="50572"/>
                  </a:lnTo>
                  <a:lnTo>
                    <a:pt x="958399" y="17269"/>
                  </a:lnTo>
                  <a:lnTo>
                    <a:pt x="973531" y="0"/>
                  </a:lnTo>
                  <a:lnTo>
                    <a:pt x="973531" y="2248579"/>
                  </a:lnTo>
                  <a:lnTo>
                    <a:pt x="0" y="2248579"/>
                  </a:lnTo>
                  <a:close/>
                </a:path>
              </a:pathLst>
            </a:custGeom>
            <a:solidFill>
              <a:srgbClr val="678F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080228" y="8663799"/>
              <a:ext cx="208279" cy="1537970"/>
            </a:xfrm>
            <a:custGeom>
              <a:avLst/>
              <a:gdLst/>
              <a:ahLst/>
              <a:cxnLst/>
              <a:rect l="l" t="t" r="r" b="b"/>
              <a:pathLst>
                <a:path w="208280" h="1537970">
                  <a:moveTo>
                    <a:pt x="207759" y="1243317"/>
                  </a:moveTo>
                  <a:lnTo>
                    <a:pt x="165696" y="1117612"/>
                  </a:lnTo>
                  <a:lnTo>
                    <a:pt x="198793" y="1302981"/>
                  </a:lnTo>
                  <a:lnTo>
                    <a:pt x="194729" y="1434490"/>
                  </a:lnTo>
                  <a:lnTo>
                    <a:pt x="99517" y="1297000"/>
                  </a:lnTo>
                  <a:lnTo>
                    <a:pt x="0" y="1064247"/>
                  </a:lnTo>
                  <a:lnTo>
                    <a:pt x="31572" y="1266101"/>
                  </a:lnTo>
                  <a:lnTo>
                    <a:pt x="194513" y="1523288"/>
                  </a:lnTo>
                  <a:lnTo>
                    <a:pt x="207759" y="1537601"/>
                  </a:lnTo>
                  <a:lnTo>
                    <a:pt x="207759" y="1485861"/>
                  </a:lnTo>
                  <a:lnTo>
                    <a:pt x="207759" y="1466748"/>
                  </a:lnTo>
                  <a:lnTo>
                    <a:pt x="207759" y="1243317"/>
                  </a:lnTo>
                  <a:close/>
                </a:path>
                <a:path w="208280" h="1537970">
                  <a:moveTo>
                    <a:pt x="207759" y="9994"/>
                  </a:moveTo>
                  <a:lnTo>
                    <a:pt x="204038" y="0"/>
                  </a:lnTo>
                  <a:lnTo>
                    <a:pt x="207759" y="22377"/>
                  </a:lnTo>
                  <a:lnTo>
                    <a:pt x="207759" y="9994"/>
                  </a:lnTo>
                  <a:close/>
                </a:path>
              </a:pathLst>
            </a:custGeom>
            <a:solidFill>
              <a:srgbClr val="91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44150" y="4152900"/>
            <a:ext cx="9537065" cy="31134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450" spc="-625" dirty="0">
                <a:solidFill>
                  <a:srgbClr val="678F2A"/>
                </a:solidFill>
                <a:latin typeface="Lucida Sans Unicode"/>
                <a:cs typeface="Lucida Sans Unicode"/>
              </a:rPr>
              <a:t>BIRYANI</a:t>
            </a:r>
            <a:r>
              <a:rPr sz="10450" spc="204" dirty="0">
                <a:solidFill>
                  <a:srgbClr val="678F2A"/>
                </a:solidFill>
                <a:latin typeface="Lucida Sans Unicode"/>
                <a:cs typeface="Lucida Sans Unicode"/>
              </a:rPr>
              <a:t> </a:t>
            </a:r>
            <a:r>
              <a:rPr sz="10450" spc="-925" dirty="0">
                <a:solidFill>
                  <a:srgbClr val="678F2A"/>
                </a:solidFill>
                <a:latin typeface="Lucida Sans Unicode"/>
                <a:cs typeface="Lucida Sans Unicode"/>
              </a:rPr>
              <a:t>HEAVEN</a:t>
            </a:r>
            <a:endParaRPr sz="10450" dirty="0">
              <a:latin typeface="Lucida Sans Unicode"/>
              <a:cs typeface="Lucida Sans Unicode"/>
            </a:endParaRPr>
          </a:p>
          <a:p>
            <a:pPr marL="786765">
              <a:lnSpc>
                <a:spcPct val="100000"/>
              </a:lnSpc>
              <a:spcBef>
                <a:spcPts val="7834"/>
              </a:spcBef>
            </a:pPr>
            <a:r>
              <a:rPr sz="3250" spc="55" dirty="0">
                <a:solidFill>
                  <a:srgbClr val="AC785B"/>
                </a:solidFill>
                <a:latin typeface="Trebuchet MS"/>
                <a:cs typeface="Trebuchet MS"/>
              </a:rPr>
              <a:t>Interactive</a:t>
            </a:r>
            <a:r>
              <a:rPr sz="3250" spc="-90" dirty="0">
                <a:solidFill>
                  <a:srgbClr val="AC785B"/>
                </a:solidFill>
                <a:latin typeface="Trebuchet MS"/>
                <a:cs typeface="Trebuchet MS"/>
              </a:rPr>
              <a:t> </a:t>
            </a:r>
            <a:r>
              <a:rPr sz="3250" spc="-135" dirty="0">
                <a:solidFill>
                  <a:srgbClr val="AC785B"/>
                </a:solidFill>
                <a:latin typeface="Trebuchet MS"/>
                <a:cs typeface="Trebuchet MS"/>
              </a:rPr>
              <a:t>Recipe</a:t>
            </a:r>
            <a:r>
              <a:rPr sz="3250" spc="-90" dirty="0">
                <a:solidFill>
                  <a:srgbClr val="AC785B"/>
                </a:solidFill>
                <a:latin typeface="Trebuchet MS"/>
                <a:cs typeface="Trebuchet MS"/>
              </a:rPr>
              <a:t> </a:t>
            </a:r>
            <a:r>
              <a:rPr sz="3250" spc="-270" dirty="0">
                <a:solidFill>
                  <a:srgbClr val="AC785B"/>
                </a:solidFill>
                <a:latin typeface="Trebuchet MS"/>
                <a:cs typeface="Trebuchet MS"/>
              </a:rPr>
              <a:t>Pages.........From</a:t>
            </a:r>
            <a:r>
              <a:rPr sz="3250" spc="-90" dirty="0">
                <a:solidFill>
                  <a:srgbClr val="AC785B"/>
                </a:solidFill>
                <a:latin typeface="Trebuchet MS"/>
                <a:cs typeface="Trebuchet MS"/>
              </a:rPr>
              <a:t> </a:t>
            </a:r>
            <a:r>
              <a:rPr lang="en-US" sz="3250" spc="-20" dirty="0">
                <a:solidFill>
                  <a:srgbClr val="AC785B"/>
                </a:solidFill>
                <a:latin typeface="Trebuchet MS"/>
                <a:cs typeface="Trebuchet MS"/>
              </a:rPr>
              <a:t>TEAM-20</a:t>
            </a:r>
            <a:endParaRPr sz="3250" dirty="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3044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100"/>
              </a:spcBef>
            </a:pPr>
            <a:r>
              <a:rPr sz="3400" spc="-215" dirty="0">
                <a:solidFill>
                  <a:srgbClr val="FDF7E8"/>
                </a:solidFill>
                <a:latin typeface="Trebuchet MS"/>
                <a:cs typeface="Trebuchet MS"/>
              </a:rPr>
              <a:t>Web</a:t>
            </a:r>
            <a:r>
              <a:rPr sz="3400" spc="-130" dirty="0">
                <a:solidFill>
                  <a:srgbClr val="FDF7E8"/>
                </a:solidFill>
                <a:latin typeface="Trebuchet MS"/>
                <a:cs typeface="Trebuchet MS"/>
              </a:rPr>
              <a:t> </a:t>
            </a:r>
            <a:r>
              <a:rPr sz="3400" spc="-85" dirty="0">
                <a:solidFill>
                  <a:srgbClr val="FDF7E8"/>
                </a:solidFill>
                <a:latin typeface="Trebuchet MS"/>
                <a:cs typeface="Trebuchet MS"/>
              </a:rPr>
              <a:t>Programming</a:t>
            </a:r>
            <a:endParaRPr sz="34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7752" y="8934639"/>
            <a:ext cx="1682114" cy="410845"/>
          </a:xfrm>
          <a:custGeom>
            <a:avLst/>
            <a:gdLst/>
            <a:ahLst/>
            <a:cxnLst/>
            <a:rect l="l" t="t" r="r" b="b"/>
            <a:pathLst>
              <a:path w="1682114" h="410845">
                <a:moveTo>
                  <a:pt x="389928" y="64630"/>
                </a:moveTo>
                <a:lnTo>
                  <a:pt x="381495" y="50622"/>
                </a:lnTo>
                <a:lnTo>
                  <a:pt x="359905" y="42976"/>
                </a:lnTo>
                <a:lnTo>
                  <a:pt x="322961" y="42976"/>
                </a:lnTo>
                <a:lnTo>
                  <a:pt x="268452" y="51866"/>
                </a:lnTo>
                <a:lnTo>
                  <a:pt x="223050" y="67906"/>
                </a:lnTo>
                <a:lnTo>
                  <a:pt x="179235" y="94615"/>
                </a:lnTo>
                <a:lnTo>
                  <a:pt x="137960" y="129552"/>
                </a:lnTo>
                <a:lnTo>
                  <a:pt x="100266" y="170243"/>
                </a:lnTo>
                <a:lnTo>
                  <a:pt x="67106" y="214236"/>
                </a:lnTo>
                <a:lnTo>
                  <a:pt x="39509" y="259054"/>
                </a:lnTo>
                <a:lnTo>
                  <a:pt x="18465" y="302234"/>
                </a:lnTo>
                <a:lnTo>
                  <a:pt x="4965" y="341325"/>
                </a:lnTo>
                <a:lnTo>
                  <a:pt x="0" y="373849"/>
                </a:lnTo>
                <a:lnTo>
                  <a:pt x="1041" y="386880"/>
                </a:lnTo>
                <a:lnTo>
                  <a:pt x="4584" y="397357"/>
                </a:lnTo>
                <a:lnTo>
                  <a:pt x="10756" y="404952"/>
                </a:lnTo>
                <a:lnTo>
                  <a:pt x="19685" y="409371"/>
                </a:lnTo>
                <a:lnTo>
                  <a:pt x="31508" y="410298"/>
                </a:lnTo>
                <a:lnTo>
                  <a:pt x="46329" y="407428"/>
                </a:lnTo>
                <a:lnTo>
                  <a:pt x="85509" y="389089"/>
                </a:lnTo>
                <a:lnTo>
                  <a:pt x="138201" y="351853"/>
                </a:lnTo>
                <a:lnTo>
                  <a:pt x="169926" y="325399"/>
                </a:lnTo>
                <a:lnTo>
                  <a:pt x="205409" y="293293"/>
                </a:lnTo>
                <a:lnTo>
                  <a:pt x="244779" y="255231"/>
                </a:lnTo>
                <a:lnTo>
                  <a:pt x="288150" y="210921"/>
                </a:lnTo>
                <a:lnTo>
                  <a:pt x="336359" y="158800"/>
                </a:lnTo>
                <a:lnTo>
                  <a:pt x="376186" y="106641"/>
                </a:lnTo>
                <a:lnTo>
                  <a:pt x="389928" y="64630"/>
                </a:lnTo>
                <a:close/>
              </a:path>
              <a:path w="1682114" h="410845">
                <a:moveTo>
                  <a:pt x="843521" y="74117"/>
                </a:moveTo>
                <a:lnTo>
                  <a:pt x="837869" y="61290"/>
                </a:lnTo>
                <a:lnTo>
                  <a:pt x="822121" y="53149"/>
                </a:lnTo>
                <a:lnTo>
                  <a:pt x="795096" y="50380"/>
                </a:lnTo>
                <a:lnTo>
                  <a:pt x="755611" y="53670"/>
                </a:lnTo>
                <a:lnTo>
                  <a:pt x="735139" y="51600"/>
                </a:lnTo>
                <a:lnTo>
                  <a:pt x="686892" y="62661"/>
                </a:lnTo>
                <a:lnTo>
                  <a:pt x="632294" y="90347"/>
                </a:lnTo>
                <a:lnTo>
                  <a:pt x="575411" y="130238"/>
                </a:lnTo>
                <a:lnTo>
                  <a:pt x="520293" y="177901"/>
                </a:lnTo>
                <a:lnTo>
                  <a:pt x="470992" y="228930"/>
                </a:lnTo>
                <a:lnTo>
                  <a:pt x="431584" y="278917"/>
                </a:lnTo>
                <a:lnTo>
                  <a:pt x="406107" y="323430"/>
                </a:lnTo>
                <a:lnTo>
                  <a:pt x="398627" y="358076"/>
                </a:lnTo>
                <a:lnTo>
                  <a:pt x="402907" y="370306"/>
                </a:lnTo>
                <a:lnTo>
                  <a:pt x="413194" y="378409"/>
                </a:lnTo>
                <a:lnTo>
                  <a:pt x="430022" y="381838"/>
                </a:lnTo>
                <a:lnTo>
                  <a:pt x="453885" y="380034"/>
                </a:lnTo>
                <a:lnTo>
                  <a:pt x="524738" y="358533"/>
                </a:lnTo>
                <a:lnTo>
                  <a:pt x="577570" y="326669"/>
                </a:lnTo>
                <a:lnTo>
                  <a:pt x="635215" y="286270"/>
                </a:lnTo>
                <a:lnTo>
                  <a:pt x="667219" y="262382"/>
                </a:lnTo>
                <a:lnTo>
                  <a:pt x="699757" y="236969"/>
                </a:lnTo>
                <a:lnTo>
                  <a:pt x="731672" y="210705"/>
                </a:lnTo>
                <a:lnTo>
                  <a:pt x="761758" y="184289"/>
                </a:lnTo>
                <a:lnTo>
                  <a:pt x="811745" y="133769"/>
                </a:lnTo>
                <a:lnTo>
                  <a:pt x="840257" y="90932"/>
                </a:lnTo>
                <a:lnTo>
                  <a:pt x="843521" y="74117"/>
                </a:lnTo>
                <a:close/>
              </a:path>
              <a:path w="1682114" h="410845">
                <a:moveTo>
                  <a:pt x="1300772" y="30861"/>
                </a:moveTo>
                <a:lnTo>
                  <a:pt x="1297228" y="14884"/>
                </a:lnTo>
                <a:lnTo>
                  <a:pt x="1285646" y="4305"/>
                </a:lnTo>
                <a:lnTo>
                  <a:pt x="1265123" y="0"/>
                </a:lnTo>
                <a:lnTo>
                  <a:pt x="1234694" y="2857"/>
                </a:lnTo>
                <a:lnTo>
                  <a:pt x="1193457" y="13754"/>
                </a:lnTo>
                <a:lnTo>
                  <a:pt x="1139215" y="38366"/>
                </a:lnTo>
                <a:lnTo>
                  <a:pt x="1082624" y="75895"/>
                </a:lnTo>
                <a:lnTo>
                  <a:pt x="1026972" y="122402"/>
                </a:lnTo>
                <a:lnTo>
                  <a:pt x="975537" y="173926"/>
                </a:lnTo>
                <a:lnTo>
                  <a:pt x="931621" y="226542"/>
                </a:lnTo>
                <a:lnTo>
                  <a:pt x="898525" y="276288"/>
                </a:lnTo>
                <a:lnTo>
                  <a:pt x="879513" y="319214"/>
                </a:lnTo>
                <a:lnTo>
                  <a:pt x="876325" y="336905"/>
                </a:lnTo>
                <a:lnTo>
                  <a:pt x="877900" y="351409"/>
                </a:lnTo>
                <a:lnTo>
                  <a:pt x="884643" y="362229"/>
                </a:lnTo>
                <a:lnTo>
                  <a:pt x="896962" y="368884"/>
                </a:lnTo>
                <a:lnTo>
                  <a:pt x="915289" y="370890"/>
                </a:lnTo>
                <a:lnTo>
                  <a:pt x="940015" y="367728"/>
                </a:lnTo>
                <a:lnTo>
                  <a:pt x="1010323" y="343979"/>
                </a:lnTo>
                <a:lnTo>
                  <a:pt x="1056728" y="322402"/>
                </a:lnTo>
                <a:lnTo>
                  <a:pt x="1099972" y="293370"/>
                </a:lnTo>
                <a:lnTo>
                  <a:pt x="1152131" y="247103"/>
                </a:lnTo>
                <a:lnTo>
                  <a:pt x="1179220" y="219710"/>
                </a:lnTo>
                <a:lnTo>
                  <a:pt x="1205750" y="190665"/>
                </a:lnTo>
                <a:lnTo>
                  <a:pt x="1230769" y="160832"/>
                </a:lnTo>
                <a:lnTo>
                  <a:pt x="1272590" y="102362"/>
                </a:lnTo>
                <a:lnTo>
                  <a:pt x="1297228" y="51358"/>
                </a:lnTo>
                <a:lnTo>
                  <a:pt x="1300772" y="30861"/>
                </a:lnTo>
                <a:close/>
              </a:path>
              <a:path w="1682114" h="410845">
                <a:moveTo>
                  <a:pt x="1681518" y="44691"/>
                </a:moveTo>
                <a:lnTo>
                  <a:pt x="1678228" y="27089"/>
                </a:lnTo>
                <a:lnTo>
                  <a:pt x="1661845" y="21056"/>
                </a:lnTo>
                <a:lnTo>
                  <a:pt x="1645526" y="21399"/>
                </a:lnTo>
                <a:lnTo>
                  <a:pt x="1596136" y="22631"/>
                </a:lnTo>
                <a:lnTo>
                  <a:pt x="1537144" y="42748"/>
                </a:lnTo>
                <a:lnTo>
                  <a:pt x="1481734" y="85140"/>
                </a:lnTo>
                <a:lnTo>
                  <a:pt x="1453172" y="112331"/>
                </a:lnTo>
                <a:lnTo>
                  <a:pt x="1425422" y="142138"/>
                </a:lnTo>
                <a:lnTo>
                  <a:pt x="1399552" y="173532"/>
                </a:lnTo>
                <a:lnTo>
                  <a:pt x="1376603" y="205473"/>
                </a:lnTo>
                <a:lnTo>
                  <a:pt x="1343634" y="266903"/>
                </a:lnTo>
                <a:lnTo>
                  <a:pt x="1334884" y="318147"/>
                </a:lnTo>
                <a:lnTo>
                  <a:pt x="1342199" y="337362"/>
                </a:lnTo>
                <a:lnTo>
                  <a:pt x="1358722" y="350939"/>
                </a:lnTo>
                <a:lnTo>
                  <a:pt x="1385493" y="357847"/>
                </a:lnTo>
                <a:lnTo>
                  <a:pt x="1423543" y="357035"/>
                </a:lnTo>
                <a:lnTo>
                  <a:pt x="1470533" y="329412"/>
                </a:lnTo>
                <a:lnTo>
                  <a:pt x="1501724" y="301104"/>
                </a:lnTo>
                <a:lnTo>
                  <a:pt x="1535455" y="266153"/>
                </a:lnTo>
                <a:lnTo>
                  <a:pt x="1569758" y="226847"/>
                </a:lnTo>
                <a:lnTo>
                  <a:pt x="1602676" y="185458"/>
                </a:lnTo>
                <a:lnTo>
                  <a:pt x="1632267" y="144284"/>
                </a:lnTo>
                <a:lnTo>
                  <a:pt x="1656575" y="105575"/>
                </a:lnTo>
                <a:lnTo>
                  <a:pt x="1681518" y="44691"/>
                </a:lnTo>
                <a:close/>
              </a:path>
            </a:pathLst>
          </a:custGeom>
          <a:solidFill>
            <a:srgbClr val="C7A2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66316" y="9559489"/>
            <a:ext cx="490855" cy="397510"/>
          </a:xfrm>
          <a:custGeom>
            <a:avLst/>
            <a:gdLst/>
            <a:ahLst/>
            <a:cxnLst/>
            <a:rect l="l" t="t" r="r" b="b"/>
            <a:pathLst>
              <a:path w="490854" h="397509">
                <a:moveTo>
                  <a:pt x="356064" y="129731"/>
                </a:moveTo>
                <a:lnTo>
                  <a:pt x="278203" y="148562"/>
                </a:lnTo>
                <a:lnTo>
                  <a:pt x="286613" y="111119"/>
                </a:lnTo>
                <a:lnTo>
                  <a:pt x="298016" y="75022"/>
                </a:lnTo>
                <a:lnTo>
                  <a:pt x="314303" y="41053"/>
                </a:lnTo>
                <a:lnTo>
                  <a:pt x="337362" y="9996"/>
                </a:lnTo>
                <a:lnTo>
                  <a:pt x="349171" y="2146"/>
                </a:lnTo>
                <a:lnTo>
                  <a:pt x="363109" y="0"/>
                </a:lnTo>
                <a:lnTo>
                  <a:pt x="376979" y="3103"/>
                </a:lnTo>
                <a:lnTo>
                  <a:pt x="388584" y="11005"/>
                </a:lnTo>
                <a:lnTo>
                  <a:pt x="396267" y="23224"/>
                </a:lnTo>
                <a:lnTo>
                  <a:pt x="398393" y="36826"/>
                </a:lnTo>
                <a:lnTo>
                  <a:pt x="395383" y="50361"/>
                </a:lnTo>
                <a:lnTo>
                  <a:pt x="387655" y="62377"/>
                </a:lnTo>
                <a:lnTo>
                  <a:pt x="382370" y="68676"/>
                </a:lnTo>
                <a:lnTo>
                  <a:pt x="377323" y="75847"/>
                </a:lnTo>
                <a:lnTo>
                  <a:pt x="372581" y="83791"/>
                </a:lnTo>
                <a:lnTo>
                  <a:pt x="368293" y="92242"/>
                </a:lnTo>
                <a:lnTo>
                  <a:pt x="364429" y="102005"/>
                </a:lnTo>
                <a:lnTo>
                  <a:pt x="363402" y="104985"/>
                </a:lnTo>
                <a:lnTo>
                  <a:pt x="361314" y="110924"/>
                </a:lnTo>
                <a:lnTo>
                  <a:pt x="359475" y="116946"/>
                </a:lnTo>
                <a:lnTo>
                  <a:pt x="357818" y="123011"/>
                </a:lnTo>
                <a:lnTo>
                  <a:pt x="356064" y="129731"/>
                </a:lnTo>
                <a:close/>
              </a:path>
              <a:path w="490854" h="397509">
                <a:moveTo>
                  <a:pt x="256875" y="396731"/>
                </a:moveTo>
                <a:lnTo>
                  <a:pt x="218829" y="382635"/>
                </a:lnTo>
                <a:lnTo>
                  <a:pt x="213082" y="356307"/>
                </a:lnTo>
                <a:lnTo>
                  <a:pt x="217337" y="342626"/>
                </a:lnTo>
                <a:lnTo>
                  <a:pt x="231063" y="312697"/>
                </a:lnTo>
                <a:lnTo>
                  <a:pt x="243156" y="282145"/>
                </a:lnTo>
                <a:lnTo>
                  <a:pt x="253697" y="251040"/>
                </a:lnTo>
                <a:lnTo>
                  <a:pt x="262768" y="219456"/>
                </a:lnTo>
                <a:lnTo>
                  <a:pt x="217555" y="212323"/>
                </a:lnTo>
                <a:lnTo>
                  <a:pt x="172198" y="206398"/>
                </a:lnTo>
                <a:lnTo>
                  <a:pt x="126678" y="201914"/>
                </a:lnTo>
                <a:lnTo>
                  <a:pt x="80979" y="199101"/>
                </a:lnTo>
                <a:lnTo>
                  <a:pt x="35085" y="198191"/>
                </a:lnTo>
                <a:lnTo>
                  <a:pt x="21237" y="195049"/>
                </a:lnTo>
                <a:lnTo>
                  <a:pt x="9965" y="186639"/>
                </a:lnTo>
                <a:lnTo>
                  <a:pt x="2481" y="174635"/>
                </a:lnTo>
                <a:lnTo>
                  <a:pt x="0" y="160706"/>
                </a:lnTo>
                <a:lnTo>
                  <a:pt x="3332" y="146748"/>
                </a:lnTo>
                <a:lnTo>
                  <a:pt x="11558" y="135629"/>
                </a:lnTo>
                <a:lnTo>
                  <a:pt x="23335" y="128265"/>
                </a:lnTo>
                <a:lnTo>
                  <a:pt x="37323" y="125574"/>
                </a:lnTo>
                <a:lnTo>
                  <a:pt x="85824" y="126555"/>
                </a:lnTo>
                <a:lnTo>
                  <a:pt x="134154" y="129607"/>
                </a:lnTo>
                <a:lnTo>
                  <a:pt x="182322" y="134467"/>
                </a:lnTo>
                <a:lnTo>
                  <a:pt x="230336" y="140873"/>
                </a:lnTo>
                <a:lnTo>
                  <a:pt x="278203" y="148562"/>
                </a:lnTo>
                <a:lnTo>
                  <a:pt x="356064" y="129731"/>
                </a:lnTo>
                <a:lnTo>
                  <a:pt x="355277" y="132759"/>
                </a:lnTo>
                <a:lnTo>
                  <a:pt x="353033" y="142309"/>
                </a:lnTo>
                <a:lnTo>
                  <a:pt x="350946" y="152027"/>
                </a:lnTo>
                <a:lnTo>
                  <a:pt x="348996" y="161772"/>
                </a:lnTo>
                <a:lnTo>
                  <a:pt x="465205" y="186221"/>
                </a:lnTo>
                <a:lnTo>
                  <a:pt x="477844" y="192563"/>
                </a:lnTo>
                <a:lnTo>
                  <a:pt x="481351" y="197093"/>
                </a:lnTo>
                <a:lnTo>
                  <a:pt x="334250" y="232671"/>
                </a:lnTo>
                <a:lnTo>
                  <a:pt x="323472" y="270685"/>
                </a:lnTo>
                <a:lnTo>
                  <a:pt x="310620" y="308008"/>
                </a:lnTo>
                <a:lnTo>
                  <a:pt x="295812" y="344623"/>
                </a:lnTo>
                <a:lnTo>
                  <a:pt x="279169" y="380514"/>
                </a:lnTo>
                <a:lnTo>
                  <a:pt x="269922" y="391184"/>
                </a:lnTo>
                <a:lnTo>
                  <a:pt x="256875" y="396731"/>
                </a:lnTo>
                <a:close/>
              </a:path>
              <a:path w="490854" h="397509">
                <a:moveTo>
                  <a:pt x="368296" y="92242"/>
                </a:moveTo>
                <a:close/>
              </a:path>
              <a:path w="490854" h="397509">
                <a:moveTo>
                  <a:pt x="368232" y="92403"/>
                </a:moveTo>
                <a:lnTo>
                  <a:pt x="368296" y="92242"/>
                </a:lnTo>
                <a:lnTo>
                  <a:pt x="368232" y="92403"/>
                </a:lnTo>
                <a:close/>
              </a:path>
              <a:path w="490854" h="397509">
                <a:moveTo>
                  <a:pt x="458684" y="256531"/>
                </a:moveTo>
                <a:lnTo>
                  <a:pt x="444407" y="255795"/>
                </a:lnTo>
                <a:lnTo>
                  <a:pt x="334250" y="232671"/>
                </a:lnTo>
                <a:lnTo>
                  <a:pt x="481351" y="197093"/>
                </a:lnTo>
                <a:lnTo>
                  <a:pt x="486533" y="203789"/>
                </a:lnTo>
                <a:lnTo>
                  <a:pt x="490634" y="217549"/>
                </a:lnTo>
                <a:lnTo>
                  <a:pt x="489507" y="231489"/>
                </a:lnTo>
                <a:lnTo>
                  <a:pt x="482648" y="244225"/>
                </a:lnTo>
                <a:lnTo>
                  <a:pt x="471902" y="252624"/>
                </a:lnTo>
                <a:lnTo>
                  <a:pt x="458684" y="25653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69168" y="10196074"/>
            <a:ext cx="209865" cy="90925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5542451" y="10063189"/>
            <a:ext cx="293370" cy="224154"/>
          </a:xfrm>
          <a:custGeom>
            <a:avLst/>
            <a:gdLst/>
            <a:ahLst/>
            <a:cxnLst/>
            <a:rect l="l" t="t" r="r" b="b"/>
            <a:pathLst>
              <a:path w="293370" h="224154">
                <a:moveTo>
                  <a:pt x="283304" y="61072"/>
                </a:moveTo>
                <a:lnTo>
                  <a:pt x="169156" y="88680"/>
                </a:lnTo>
                <a:lnTo>
                  <a:pt x="183506" y="68068"/>
                </a:lnTo>
                <a:lnTo>
                  <a:pt x="198841" y="48150"/>
                </a:lnTo>
                <a:lnTo>
                  <a:pt x="215129" y="28972"/>
                </a:lnTo>
                <a:lnTo>
                  <a:pt x="232337" y="10580"/>
                </a:lnTo>
                <a:lnTo>
                  <a:pt x="258621" y="0"/>
                </a:lnTo>
                <a:lnTo>
                  <a:pt x="282005" y="11785"/>
                </a:lnTo>
                <a:lnTo>
                  <a:pt x="293114" y="36060"/>
                </a:lnTo>
                <a:lnTo>
                  <a:pt x="283304" y="61072"/>
                </a:lnTo>
                <a:close/>
              </a:path>
              <a:path w="293370" h="224154">
                <a:moveTo>
                  <a:pt x="182038" y="223810"/>
                </a:moveTo>
                <a:lnTo>
                  <a:pt x="105631" y="223810"/>
                </a:lnTo>
                <a:lnTo>
                  <a:pt x="106940" y="219264"/>
                </a:lnTo>
                <a:lnTo>
                  <a:pt x="114539" y="196883"/>
                </a:lnTo>
                <a:lnTo>
                  <a:pt x="123149" y="174911"/>
                </a:lnTo>
                <a:lnTo>
                  <a:pt x="132737" y="153378"/>
                </a:lnTo>
                <a:lnTo>
                  <a:pt x="106188" y="145679"/>
                </a:lnTo>
                <a:lnTo>
                  <a:pt x="79438" y="138647"/>
                </a:lnTo>
                <a:lnTo>
                  <a:pt x="52504" y="132297"/>
                </a:lnTo>
                <a:lnTo>
                  <a:pt x="25402" y="126639"/>
                </a:lnTo>
                <a:lnTo>
                  <a:pt x="12740" y="120404"/>
                </a:lnTo>
                <a:lnTo>
                  <a:pt x="4076" y="109081"/>
                </a:lnTo>
                <a:lnTo>
                  <a:pt x="0" y="95220"/>
                </a:lnTo>
                <a:lnTo>
                  <a:pt x="1100" y="81371"/>
                </a:lnTo>
                <a:lnTo>
                  <a:pt x="7992" y="68570"/>
                </a:lnTo>
                <a:lnTo>
                  <a:pt x="18715" y="60277"/>
                </a:lnTo>
                <a:lnTo>
                  <a:pt x="31905" y="56454"/>
                </a:lnTo>
                <a:lnTo>
                  <a:pt x="46200" y="57065"/>
                </a:lnTo>
                <a:lnTo>
                  <a:pt x="77307" y="63620"/>
                </a:lnTo>
                <a:lnTo>
                  <a:pt x="108179" y="71080"/>
                </a:lnTo>
                <a:lnTo>
                  <a:pt x="138801" y="79437"/>
                </a:lnTo>
                <a:lnTo>
                  <a:pt x="169156" y="88680"/>
                </a:lnTo>
                <a:lnTo>
                  <a:pt x="283304" y="61072"/>
                </a:lnTo>
                <a:lnTo>
                  <a:pt x="282570" y="62946"/>
                </a:lnTo>
                <a:lnTo>
                  <a:pt x="271066" y="75120"/>
                </a:lnTo>
                <a:lnTo>
                  <a:pt x="260080" y="87698"/>
                </a:lnTo>
                <a:lnTo>
                  <a:pt x="249605" y="100659"/>
                </a:lnTo>
                <a:lnTo>
                  <a:pt x="239636" y="113982"/>
                </a:lnTo>
                <a:lnTo>
                  <a:pt x="246378" y="116686"/>
                </a:lnTo>
                <a:lnTo>
                  <a:pt x="253099" y="119438"/>
                </a:lnTo>
                <a:lnTo>
                  <a:pt x="287698" y="142917"/>
                </a:lnTo>
                <a:lnTo>
                  <a:pt x="291926" y="155156"/>
                </a:lnTo>
                <a:lnTo>
                  <a:pt x="201823" y="176948"/>
                </a:lnTo>
                <a:lnTo>
                  <a:pt x="192245" y="197706"/>
                </a:lnTo>
                <a:lnTo>
                  <a:pt x="183700" y="218983"/>
                </a:lnTo>
                <a:lnTo>
                  <a:pt x="182038" y="223810"/>
                </a:lnTo>
                <a:close/>
              </a:path>
              <a:path w="293370" h="224154">
                <a:moveTo>
                  <a:pt x="259594" y="196559"/>
                </a:moveTo>
                <a:lnTo>
                  <a:pt x="245681" y="194660"/>
                </a:lnTo>
                <a:lnTo>
                  <a:pt x="234786" y="190044"/>
                </a:lnTo>
                <a:lnTo>
                  <a:pt x="223842" y="185555"/>
                </a:lnTo>
                <a:lnTo>
                  <a:pt x="212853" y="181192"/>
                </a:lnTo>
                <a:lnTo>
                  <a:pt x="201823" y="176948"/>
                </a:lnTo>
                <a:lnTo>
                  <a:pt x="291926" y="155156"/>
                </a:lnTo>
                <a:lnTo>
                  <a:pt x="292112" y="155693"/>
                </a:lnTo>
                <a:lnTo>
                  <a:pt x="290781" y="170354"/>
                </a:lnTo>
                <a:lnTo>
                  <a:pt x="284075" y="182527"/>
                </a:lnTo>
                <a:lnTo>
                  <a:pt x="273036" y="191889"/>
                </a:lnTo>
                <a:lnTo>
                  <a:pt x="259594" y="196559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683342" y="902964"/>
            <a:ext cx="4449445" cy="9384030"/>
            <a:chOff x="6683342" y="902964"/>
            <a:chExt cx="4449445" cy="9384030"/>
          </a:xfrm>
        </p:grpSpPr>
        <p:sp>
          <p:nvSpPr>
            <p:cNvPr id="26" name="object 26"/>
            <p:cNvSpPr/>
            <p:nvPr/>
          </p:nvSpPr>
          <p:spPr>
            <a:xfrm>
              <a:off x="7203157" y="8954885"/>
              <a:ext cx="3929379" cy="1332230"/>
            </a:xfrm>
            <a:custGeom>
              <a:avLst/>
              <a:gdLst/>
              <a:ahLst/>
              <a:cxnLst/>
              <a:rect l="l" t="t" r="r" b="b"/>
              <a:pathLst>
                <a:path w="3929379" h="1332229">
                  <a:moveTo>
                    <a:pt x="0" y="1332114"/>
                  </a:moveTo>
                  <a:lnTo>
                    <a:pt x="3929029" y="1332114"/>
                  </a:lnTo>
                  <a:lnTo>
                    <a:pt x="3928225" y="1314501"/>
                  </a:lnTo>
                  <a:lnTo>
                    <a:pt x="3925793" y="1272228"/>
                  </a:lnTo>
                  <a:lnTo>
                    <a:pt x="3922933" y="1231406"/>
                  </a:lnTo>
                  <a:lnTo>
                    <a:pt x="3919653" y="1192118"/>
                  </a:lnTo>
                  <a:lnTo>
                    <a:pt x="3911874" y="1118462"/>
                  </a:lnTo>
                  <a:lnTo>
                    <a:pt x="3902534" y="1051909"/>
                  </a:lnTo>
                  <a:lnTo>
                    <a:pt x="3891712" y="993104"/>
                  </a:lnTo>
                  <a:lnTo>
                    <a:pt x="3846029" y="923408"/>
                  </a:lnTo>
                  <a:lnTo>
                    <a:pt x="3805381" y="881207"/>
                  </a:lnTo>
                  <a:lnTo>
                    <a:pt x="3763857" y="840194"/>
                  </a:lnTo>
                  <a:lnTo>
                    <a:pt x="3721488" y="800354"/>
                  </a:lnTo>
                  <a:lnTo>
                    <a:pt x="3678308" y="761675"/>
                  </a:lnTo>
                  <a:lnTo>
                    <a:pt x="3634348" y="724142"/>
                  </a:lnTo>
                  <a:lnTo>
                    <a:pt x="3589640" y="687742"/>
                  </a:lnTo>
                  <a:lnTo>
                    <a:pt x="3544216" y="652461"/>
                  </a:lnTo>
                  <a:lnTo>
                    <a:pt x="3498109" y="618286"/>
                  </a:lnTo>
                  <a:lnTo>
                    <a:pt x="3451350" y="585202"/>
                  </a:lnTo>
                  <a:lnTo>
                    <a:pt x="3403971" y="553197"/>
                  </a:lnTo>
                  <a:lnTo>
                    <a:pt x="3356005" y="522256"/>
                  </a:lnTo>
                  <a:lnTo>
                    <a:pt x="3307484" y="492366"/>
                  </a:lnTo>
                  <a:lnTo>
                    <a:pt x="3258439" y="463513"/>
                  </a:lnTo>
                  <a:lnTo>
                    <a:pt x="3208903" y="435683"/>
                  </a:lnTo>
                  <a:lnTo>
                    <a:pt x="3158908" y="408863"/>
                  </a:lnTo>
                  <a:lnTo>
                    <a:pt x="3108485" y="383039"/>
                  </a:lnTo>
                  <a:lnTo>
                    <a:pt x="3057667" y="358197"/>
                  </a:lnTo>
                  <a:lnTo>
                    <a:pt x="3006487" y="334324"/>
                  </a:lnTo>
                  <a:lnTo>
                    <a:pt x="2954975" y="311407"/>
                  </a:lnTo>
                  <a:lnTo>
                    <a:pt x="2903164" y="289430"/>
                  </a:lnTo>
                  <a:lnTo>
                    <a:pt x="2851087" y="268381"/>
                  </a:lnTo>
                  <a:lnTo>
                    <a:pt x="2798775" y="248246"/>
                  </a:lnTo>
                  <a:lnTo>
                    <a:pt x="2746260" y="229011"/>
                  </a:lnTo>
                  <a:lnTo>
                    <a:pt x="2693574" y="210663"/>
                  </a:lnTo>
                  <a:lnTo>
                    <a:pt x="2640750" y="193188"/>
                  </a:lnTo>
                  <a:lnTo>
                    <a:pt x="2587820" y="176572"/>
                  </a:lnTo>
                  <a:lnTo>
                    <a:pt x="2534815" y="160802"/>
                  </a:lnTo>
                  <a:lnTo>
                    <a:pt x="2481767" y="145863"/>
                  </a:lnTo>
                  <a:lnTo>
                    <a:pt x="2428709" y="131743"/>
                  </a:lnTo>
                  <a:lnTo>
                    <a:pt x="2375673" y="118428"/>
                  </a:lnTo>
                  <a:lnTo>
                    <a:pt x="2322691" y="105903"/>
                  </a:lnTo>
                  <a:lnTo>
                    <a:pt x="2269794" y="94155"/>
                  </a:lnTo>
                  <a:lnTo>
                    <a:pt x="2217016" y="83171"/>
                  </a:lnTo>
                  <a:lnTo>
                    <a:pt x="2164387" y="72937"/>
                  </a:lnTo>
                  <a:lnTo>
                    <a:pt x="2111941" y="63438"/>
                  </a:lnTo>
                  <a:lnTo>
                    <a:pt x="2059709" y="54663"/>
                  </a:lnTo>
                  <a:lnTo>
                    <a:pt x="2007723" y="46596"/>
                  </a:lnTo>
                  <a:lnTo>
                    <a:pt x="1956015" y="39224"/>
                  </a:lnTo>
                  <a:lnTo>
                    <a:pt x="1904617" y="32533"/>
                  </a:lnTo>
                  <a:lnTo>
                    <a:pt x="1853562" y="26510"/>
                  </a:lnTo>
                  <a:lnTo>
                    <a:pt x="1802882" y="21142"/>
                  </a:lnTo>
                  <a:lnTo>
                    <a:pt x="1752607" y="16414"/>
                  </a:lnTo>
                  <a:lnTo>
                    <a:pt x="1702772" y="12312"/>
                  </a:lnTo>
                  <a:lnTo>
                    <a:pt x="1653407" y="8823"/>
                  </a:lnTo>
                  <a:lnTo>
                    <a:pt x="1604545" y="5934"/>
                  </a:lnTo>
                  <a:lnTo>
                    <a:pt x="1556217" y="3631"/>
                  </a:lnTo>
                  <a:lnTo>
                    <a:pt x="1508457" y="1899"/>
                  </a:lnTo>
                  <a:lnTo>
                    <a:pt x="1461295" y="726"/>
                  </a:lnTo>
                  <a:lnTo>
                    <a:pt x="1414764" y="97"/>
                  </a:lnTo>
                  <a:lnTo>
                    <a:pt x="1368897" y="0"/>
                  </a:lnTo>
                  <a:lnTo>
                    <a:pt x="1323724" y="419"/>
                  </a:lnTo>
                  <a:lnTo>
                    <a:pt x="1279279" y="1342"/>
                  </a:lnTo>
                  <a:lnTo>
                    <a:pt x="1235592" y="2755"/>
                  </a:lnTo>
                  <a:lnTo>
                    <a:pt x="1192698" y="4645"/>
                  </a:lnTo>
                  <a:lnTo>
                    <a:pt x="1150626" y="6996"/>
                  </a:lnTo>
                  <a:lnTo>
                    <a:pt x="1109410" y="9797"/>
                  </a:lnTo>
                  <a:lnTo>
                    <a:pt x="1069081" y="13033"/>
                  </a:lnTo>
                  <a:lnTo>
                    <a:pt x="1029672" y="16691"/>
                  </a:lnTo>
                  <a:lnTo>
                    <a:pt x="991215" y="20756"/>
                  </a:lnTo>
                  <a:lnTo>
                    <a:pt x="917283" y="30055"/>
                  </a:lnTo>
                  <a:lnTo>
                    <a:pt x="847542" y="40822"/>
                  </a:lnTo>
                  <a:lnTo>
                    <a:pt x="782250" y="52946"/>
                  </a:lnTo>
                  <a:lnTo>
                    <a:pt x="721661" y="66318"/>
                  </a:lnTo>
                  <a:lnTo>
                    <a:pt x="666033" y="80830"/>
                  </a:lnTo>
                  <a:lnTo>
                    <a:pt x="615623" y="96371"/>
                  </a:lnTo>
                  <a:lnTo>
                    <a:pt x="570687" y="112832"/>
                  </a:lnTo>
                  <a:lnTo>
                    <a:pt x="531480" y="130103"/>
                  </a:lnTo>
                  <a:lnTo>
                    <a:pt x="483977" y="157291"/>
                  </a:lnTo>
                  <a:lnTo>
                    <a:pt x="451400" y="184273"/>
                  </a:lnTo>
                  <a:lnTo>
                    <a:pt x="417899" y="220758"/>
                  </a:lnTo>
                  <a:lnTo>
                    <a:pt x="383709" y="266185"/>
                  </a:lnTo>
                  <a:lnTo>
                    <a:pt x="349068" y="319992"/>
                  </a:lnTo>
                  <a:lnTo>
                    <a:pt x="314209" y="381617"/>
                  </a:lnTo>
                  <a:lnTo>
                    <a:pt x="279371" y="450498"/>
                  </a:lnTo>
                  <a:lnTo>
                    <a:pt x="262032" y="487485"/>
                  </a:lnTo>
                  <a:lnTo>
                    <a:pt x="244787" y="526074"/>
                  </a:lnTo>
                  <a:lnTo>
                    <a:pt x="227665" y="566197"/>
                  </a:lnTo>
                  <a:lnTo>
                    <a:pt x="210696" y="607783"/>
                  </a:lnTo>
                  <a:lnTo>
                    <a:pt x="193908" y="650762"/>
                  </a:lnTo>
                  <a:lnTo>
                    <a:pt x="177331" y="695064"/>
                  </a:lnTo>
                  <a:lnTo>
                    <a:pt x="160995" y="740617"/>
                  </a:lnTo>
                  <a:lnTo>
                    <a:pt x="144930" y="787353"/>
                  </a:lnTo>
                  <a:lnTo>
                    <a:pt x="129164" y="835201"/>
                  </a:lnTo>
                  <a:lnTo>
                    <a:pt x="113727" y="884090"/>
                  </a:lnTo>
                  <a:lnTo>
                    <a:pt x="98650" y="933951"/>
                  </a:lnTo>
                  <a:lnTo>
                    <a:pt x="83960" y="984714"/>
                  </a:lnTo>
                  <a:lnTo>
                    <a:pt x="69689" y="1036307"/>
                  </a:lnTo>
                  <a:lnTo>
                    <a:pt x="55864" y="1088661"/>
                  </a:lnTo>
                  <a:lnTo>
                    <a:pt x="42516" y="1141706"/>
                  </a:lnTo>
                  <a:lnTo>
                    <a:pt x="29675" y="1195372"/>
                  </a:lnTo>
                  <a:lnTo>
                    <a:pt x="17369" y="1249587"/>
                  </a:lnTo>
                  <a:lnTo>
                    <a:pt x="5629" y="1304283"/>
                  </a:lnTo>
                  <a:lnTo>
                    <a:pt x="0" y="1332114"/>
                  </a:lnTo>
                  <a:close/>
                </a:path>
              </a:pathLst>
            </a:custGeom>
            <a:solidFill>
              <a:srgbClr val="E9C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38150" y="902969"/>
              <a:ext cx="1682114" cy="410845"/>
            </a:xfrm>
            <a:custGeom>
              <a:avLst/>
              <a:gdLst/>
              <a:ahLst/>
              <a:cxnLst/>
              <a:rect l="l" t="t" r="r" b="b"/>
              <a:pathLst>
                <a:path w="1682115" h="410844">
                  <a:moveTo>
                    <a:pt x="389928" y="64630"/>
                  </a:moveTo>
                  <a:lnTo>
                    <a:pt x="381495" y="50622"/>
                  </a:lnTo>
                  <a:lnTo>
                    <a:pt x="359905" y="42976"/>
                  </a:lnTo>
                  <a:lnTo>
                    <a:pt x="322961" y="42976"/>
                  </a:lnTo>
                  <a:lnTo>
                    <a:pt x="268452" y="51879"/>
                  </a:lnTo>
                  <a:lnTo>
                    <a:pt x="223062" y="67906"/>
                  </a:lnTo>
                  <a:lnTo>
                    <a:pt x="179235" y="94615"/>
                  </a:lnTo>
                  <a:lnTo>
                    <a:pt x="137972" y="129552"/>
                  </a:lnTo>
                  <a:lnTo>
                    <a:pt x="100266" y="170243"/>
                  </a:lnTo>
                  <a:lnTo>
                    <a:pt x="67119" y="214236"/>
                  </a:lnTo>
                  <a:lnTo>
                    <a:pt x="39522" y="259054"/>
                  </a:lnTo>
                  <a:lnTo>
                    <a:pt x="18465" y="302234"/>
                  </a:lnTo>
                  <a:lnTo>
                    <a:pt x="4965" y="341325"/>
                  </a:lnTo>
                  <a:lnTo>
                    <a:pt x="0" y="373849"/>
                  </a:lnTo>
                  <a:lnTo>
                    <a:pt x="1041" y="386880"/>
                  </a:lnTo>
                  <a:lnTo>
                    <a:pt x="4584" y="397357"/>
                  </a:lnTo>
                  <a:lnTo>
                    <a:pt x="10756" y="404952"/>
                  </a:lnTo>
                  <a:lnTo>
                    <a:pt x="19697" y="409371"/>
                  </a:lnTo>
                  <a:lnTo>
                    <a:pt x="31508" y="410298"/>
                  </a:lnTo>
                  <a:lnTo>
                    <a:pt x="46329" y="407441"/>
                  </a:lnTo>
                  <a:lnTo>
                    <a:pt x="85509" y="389089"/>
                  </a:lnTo>
                  <a:lnTo>
                    <a:pt x="138201" y="351853"/>
                  </a:lnTo>
                  <a:lnTo>
                    <a:pt x="169926" y="325399"/>
                  </a:lnTo>
                  <a:lnTo>
                    <a:pt x="205422" y="293293"/>
                  </a:lnTo>
                  <a:lnTo>
                    <a:pt x="244779" y="255231"/>
                  </a:lnTo>
                  <a:lnTo>
                    <a:pt x="288150" y="210921"/>
                  </a:lnTo>
                  <a:lnTo>
                    <a:pt x="336359" y="158800"/>
                  </a:lnTo>
                  <a:lnTo>
                    <a:pt x="376186" y="106641"/>
                  </a:lnTo>
                  <a:lnTo>
                    <a:pt x="389928" y="64630"/>
                  </a:lnTo>
                  <a:close/>
                </a:path>
                <a:path w="1682115" h="410844">
                  <a:moveTo>
                    <a:pt x="843521" y="74117"/>
                  </a:moveTo>
                  <a:lnTo>
                    <a:pt x="837869" y="61290"/>
                  </a:lnTo>
                  <a:lnTo>
                    <a:pt x="822121" y="53149"/>
                  </a:lnTo>
                  <a:lnTo>
                    <a:pt x="795096" y="50380"/>
                  </a:lnTo>
                  <a:lnTo>
                    <a:pt x="755624" y="53670"/>
                  </a:lnTo>
                  <a:lnTo>
                    <a:pt x="735139" y="51600"/>
                  </a:lnTo>
                  <a:lnTo>
                    <a:pt x="686892" y="62674"/>
                  </a:lnTo>
                  <a:lnTo>
                    <a:pt x="632294" y="90347"/>
                  </a:lnTo>
                  <a:lnTo>
                    <a:pt x="575411" y="130238"/>
                  </a:lnTo>
                  <a:lnTo>
                    <a:pt x="520293" y="177901"/>
                  </a:lnTo>
                  <a:lnTo>
                    <a:pt x="470992" y="228942"/>
                  </a:lnTo>
                  <a:lnTo>
                    <a:pt x="431584" y="278917"/>
                  </a:lnTo>
                  <a:lnTo>
                    <a:pt x="406107" y="323443"/>
                  </a:lnTo>
                  <a:lnTo>
                    <a:pt x="398627" y="358076"/>
                  </a:lnTo>
                  <a:lnTo>
                    <a:pt x="402907" y="370306"/>
                  </a:lnTo>
                  <a:lnTo>
                    <a:pt x="413194" y="378409"/>
                  </a:lnTo>
                  <a:lnTo>
                    <a:pt x="430022" y="381838"/>
                  </a:lnTo>
                  <a:lnTo>
                    <a:pt x="453885" y="380034"/>
                  </a:lnTo>
                  <a:lnTo>
                    <a:pt x="524738" y="358533"/>
                  </a:lnTo>
                  <a:lnTo>
                    <a:pt x="577570" y="326682"/>
                  </a:lnTo>
                  <a:lnTo>
                    <a:pt x="635215" y="286270"/>
                  </a:lnTo>
                  <a:lnTo>
                    <a:pt x="667219" y="262382"/>
                  </a:lnTo>
                  <a:lnTo>
                    <a:pt x="699770" y="236969"/>
                  </a:lnTo>
                  <a:lnTo>
                    <a:pt x="731672" y="210705"/>
                  </a:lnTo>
                  <a:lnTo>
                    <a:pt x="761758" y="184289"/>
                  </a:lnTo>
                  <a:lnTo>
                    <a:pt x="811745" y="133769"/>
                  </a:lnTo>
                  <a:lnTo>
                    <a:pt x="840270" y="90932"/>
                  </a:lnTo>
                  <a:lnTo>
                    <a:pt x="843521" y="74117"/>
                  </a:lnTo>
                  <a:close/>
                </a:path>
                <a:path w="1682115" h="410844">
                  <a:moveTo>
                    <a:pt x="1300772" y="30861"/>
                  </a:moveTo>
                  <a:lnTo>
                    <a:pt x="1297228" y="14884"/>
                  </a:lnTo>
                  <a:lnTo>
                    <a:pt x="1285646" y="4305"/>
                  </a:lnTo>
                  <a:lnTo>
                    <a:pt x="1265123" y="0"/>
                  </a:lnTo>
                  <a:lnTo>
                    <a:pt x="1234694" y="2857"/>
                  </a:lnTo>
                  <a:lnTo>
                    <a:pt x="1193457" y="13766"/>
                  </a:lnTo>
                  <a:lnTo>
                    <a:pt x="1139228" y="38366"/>
                  </a:lnTo>
                  <a:lnTo>
                    <a:pt x="1082624" y="75895"/>
                  </a:lnTo>
                  <a:lnTo>
                    <a:pt x="1026972" y="122402"/>
                  </a:lnTo>
                  <a:lnTo>
                    <a:pt x="975537" y="173926"/>
                  </a:lnTo>
                  <a:lnTo>
                    <a:pt x="931621" y="226542"/>
                  </a:lnTo>
                  <a:lnTo>
                    <a:pt x="898525" y="276288"/>
                  </a:lnTo>
                  <a:lnTo>
                    <a:pt x="879513" y="319227"/>
                  </a:lnTo>
                  <a:lnTo>
                    <a:pt x="876325" y="336905"/>
                  </a:lnTo>
                  <a:lnTo>
                    <a:pt x="877900" y="351409"/>
                  </a:lnTo>
                  <a:lnTo>
                    <a:pt x="884643" y="362229"/>
                  </a:lnTo>
                  <a:lnTo>
                    <a:pt x="896975" y="368896"/>
                  </a:lnTo>
                  <a:lnTo>
                    <a:pt x="915289" y="370890"/>
                  </a:lnTo>
                  <a:lnTo>
                    <a:pt x="940015" y="367728"/>
                  </a:lnTo>
                  <a:lnTo>
                    <a:pt x="1010323" y="343979"/>
                  </a:lnTo>
                  <a:lnTo>
                    <a:pt x="1056728" y="322402"/>
                  </a:lnTo>
                  <a:lnTo>
                    <a:pt x="1099972" y="293370"/>
                  </a:lnTo>
                  <a:lnTo>
                    <a:pt x="1152131" y="247103"/>
                  </a:lnTo>
                  <a:lnTo>
                    <a:pt x="1179233" y="219710"/>
                  </a:lnTo>
                  <a:lnTo>
                    <a:pt x="1205750" y="190665"/>
                  </a:lnTo>
                  <a:lnTo>
                    <a:pt x="1230769" y="160832"/>
                  </a:lnTo>
                  <a:lnTo>
                    <a:pt x="1272590" y="102362"/>
                  </a:lnTo>
                  <a:lnTo>
                    <a:pt x="1297228" y="51358"/>
                  </a:lnTo>
                  <a:lnTo>
                    <a:pt x="1300772" y="30861"/>
                  </a:lnTo>
                  <a:close/>
                </a:path>
                <a:path w="1682115" h="410844">
                  <a:moveTo>
                    <a:pt x="1681518" y="44704"/>
                  </a:moveTo>
                  <a:lnTo>
                    <a:pt x="1678228" y="27089"/>
                  </a:lnTo>
                  <a:lnTo>
                    <a:pt x="1661845" y="21056"/>
                  </a:lnTo>
                  <a:lnTo>
                    <a:pt x="1645526" y="21412"/>
                  </a:lnTo>
                  <a:lnTo>
                    <a:pt x="1596136" y="22631"/>
                  </a:lnTo>
                  <a:lnTo>
                    <a:pt x="1537144" y="42748"/>
                  </a:lnTo>
                  <a:lnTo>
                    <a:pt x="1481734" y="85140"/>
                  </a:lnTo>
                  <a:lnTo>
                    <a:pt x="1453172" y="112331"/>
                  </a:lnTo>
                  <a:lnTo>
                    <a:pt x="1425435" y="142138"/>
                  </a:lnTo>
                  <a:lnTo>
                    <a:pt x="1399565" y="173532"/>
                  </a:lnTo>
                  <a:lnTo>
                    <a:pt x="1376603" y="205473"/>
                  </a:lnTo>
                  <a:lnTo>
                    <a:pt x="1343634" y="266903"/>
                  </a:lnTo>
                  <a:lnTo>
                    <a:pt x="1334884" y="318147"/>
                  </a:lnTo>
                  <a:lnTo>
                    <a:pt x="1342212" y="337362"/>
                  </a:lnTo>
                  <a:lnTo>
                    <a:pt x="1358734" y="350951"/>
                  </a:lnTo>
                  <a:lnTo>
                    <a:pt x="1385493" y="357847"/>
                  </a:lnTo>
                  <a:lnTo>
                    <a:pt x="1423543" y="357035"/>
                  </a:lnTo>
                  <a:lnTo>
                    <a:pt x="1470533" y="329412"/>
                  </a:lnTo>
                  <a:lnTo>
                    <a:pt x="1501724" y="301104"/>
                  </a:lnTo>
                  <a:lnTo>
                    <a:pt x="1535455" y="266153"/>
                  </a:lnTo>
                  <a:lnTo>
                    <a:pt x="1569758" y="226847"/>
                  </a:lnTo>
                  <a:lnTo>
                    <a:pt x="1602676" y="185470"/>
                  </a:lnTo>
                  <a:lnTo>
                    <a:pt x="1632267" y="144284"/>
                  </a:lnTo>
                  <a:lnTo>
                    <a:pt x="1656575" y="105575"/>
                  </a:lnTo>
                  <a:lnTo>
                    <a:pt x="1681518" y="44704"/>
                  </a:lnTo>
                  <a:close/>
                </a:path>
              </a:pathLst>
            </a:custGeom>
            <a:solidFill>
              <a:srgbClr val="C7A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39763" y="9516503"/>
              <a:ext cx="433070" cy="770890"/>
            </a:xfrm>
            <a:custGeom>
              <a:avLst/>
              <a:gdLst/>
              <a:ahLst/>
              <a:cxnLst/>
              <a:rect l="l" t="t" r="r" b="b"/>
              <a:pathLst>
                <a:path w="433070" h="770890">
                  <a:moveTo>
                    <a:pt x="357784" y="154952"/>
                  </a:moveTo>
                  <a:lnTo>
                    <a:pt x="353644" y="141351"/>
                  </a:lnTo>
                  <a:lnTo>
                    <a:pt x="344919" y="130263"/>
                  </a:lnTo>
                  <a:lnTo>
                    <a:pt x="332320" y="123723"/>
                  </a:lnTo>
                  <a:lnTo>
                    <a:pt x="248272" y="102768"/>
                  </a:lnTo>
                  <a:lnTo>
                    <a:pt x="258749" y="74701"/>
                  </a:lnTo>
                  <a:lnTo>
                    <a:pt x="269036" y="46570"/>
                  </a:lnTo>
                  <a:lnTo>
                    <a:pt x="270598" y="32486"/>
                  </a:lnTo>
                  <a:lnTo>
                    <a:pt x="266141" y="19062"/>
                  </a:lnTo>
                  <a:lnTo>
                    <a:pt x="257060" y="8077"/>
                  </a:lnTo>
                  <a:lnTo>
                    <a:pt x="244741" y="1308"/>
                  </a:lnTo>
                  <a:lnTo>
                    <a:pt x="230327" y="0"/>
                  </a:lnTo>
                  <a:lnTo>
                    <a:pt x="217322" y="4305"/>
                  </a:lnTo>
                  <a:lnTo>
                    <a:pt x="206743" y="13182"/>
                  </a:lnTo>
                  <a:lnTo>
                    <a:pt x="199644" y="25615"/>
                  </a:lnTo>
                  <a:lnTo>
                    <a:pt x="194208" y="40513"/>
                  </a:lnTo>
                  <a:lnTo>
                    <a:pt x="188722" y="55397"/>
                  </a:lnTo>
                  <a:lnTo>
                    <a:pt x="177584" y="85115"/>
                  </a:lnTo>
                  <a:lnTo>
                    <a:pt x="46266" y="52349"/>
                  </a:lnTo>
                  <a:lnTo>
                    <a:pt x="32042" y="51435"/>
                  </a:lnTo>
                  <a:lnTo>
                    <a:pt x="18783" y="55460"/>
                  </a:lnTo>
                  <a:lnTo>
                    <a:pt x="8001" y="64008"/>
                  </a:lnTo>
                  <a:lnTo>
                    <a:pt x="1168" y="76657"/>
                  </a:lnTo>
                  <a:lnTo>
                    <a:pt x="0" y="90716"/>
                  </a:lnTo>
                  <a:lnTo>
                    <a:pt x="4152" y="104305"/>
                  </a:lnTo>
                  <a:lnTo>
                    <a:pt x="12877" y="115392"/>
                  </a:lnTo>
                  <a:lnTo>
                    <a:pt x="25476" y="121932"/>
                  </a:lnTo>
                  <a:lnTo>
                    <a:pt x="151117" y="153263"/>
                  </a:lnTo>
                  <a:lnTo>
                    <a:pt x="141693" y="176885"/>
                  </a:lnTo>
                  <a:lnTo>
                    <a:pt x="132156" y="200444"/>
                  </a:lnTo>
                  <a:lnTo>
                    <a:pt x="122504" y="223964"/>
                  </a:lnTo>
                  <a:lnTo>
                    <a:pt x="112699" y="247421"/>
                  </a:lnTo>
                  <a:lnTo>
                    <a:pt x="110858" y="261378"/>
                  </a:lnTo>
                  <a:lnTo>
                    <a:pt x="115519" y="274866"/>
                  </a:lnTo>
                  <a:lnTo>
                    <a:pt x="124841" y="285953"/>
                  </a:lnTo>
                  <a:lnTo>
                    <a:pt x="137007" y="292696"/>
                  </a:lnTo>
                  <a:lnTo>
                    <a:pt x="151612" y="294043"/>
                  </a:lnTo>
                  <a:lnTo>
                    <a:pt x="164363" y="289648"/>
                  </a:lnTo>
                  <a:lnTo>
                    <a:pt x="192239" y="244106"/>
                  </a:lnTo>
                  <a:lnTo>
                    <a:pt x="212102" y="195389"/>
                  </a:lnTo>
                  <a:lnTo>
                    <a:pt x="221843" y="170954"/>
                  </a:lnTo>
                  <a:lnTo>
                    <a:pt x="311492" y="193306"/>
                  </a:lnTo>
                  <a:lnTo>
                    <a:pt x="325729" y="194233"/>
                  </a:lnTo>
                  <a:lnTo>
                    <a:pt x="338975" y="190207"/>
                  </a:lnTo>
                  <a:lnTo>
                    <a:pt x="349758" y="181648"/>
                  </a:lnTo>
                  <a:lnTo>
                    <a:pt x="356590" y="168998"/>
                  </a:lnTo>
                  <a:lnTo>
                    <a:pt x="357784" y="154952"/>
                  </a:lnTo>
                  <a:close/>
                </a:path>
                <a:path w="433070" h="770890">
                  <a:moveTo>
                    <a:pt x="432777" y="770496"/>
                  </a:moveTo>
                  <a:lnTo>
                    <a:pt x="428726" y="761288"/>
                  </a:lnTo>
                  <a:lnTo>
                    <a:pt x="418261" y="751459"/>
                  </a:lnTo>
                  <a:lnTo>
                    <a:pt x="404990" y="746734"/>
                  </a:lnTo>
                  <a:lnTo>
                    <a:pt x="390867" y="747306"/>
                  </a:lnTo>
                  <a:lnTo>
                    <a:pt x="378002" y="752957"/>
                  </a:lnTo>
                  <a:lnTo>
                    <a:pt x="368503" y="763498"/>
                  </a:lnTo>
                  <a:lnTo>
                    <a:pt x="364731" y="770496"/>
                  </a:lnTo>
                  <a:lnTo>
                    <a:pt x="432777" y="770496"/>
                  </a:lnTo>
                  <a:close/>
                </a:path>
              </a:pathLst>
            </a:custGeom>
            <a:solidFill>
              <a:srgbClr val="ECA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83342" y="9061847"/>
              <a:ext cx="243734" cy="235031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5498001" y="9372486"/>
            <a:ext cx="278765" cy="277495"/>
          </a:xfrm>
          <a:custGeom>
            <a:avLst/>
            <a:gdLst/>
            <a:ahLst/>
            <a:cxnLst/>
            <a:rect l="l" t="t" r="r" b="b"/>
            <a:pathLst>
              <a:path w="278764" h="277495">
                <a:moveTo>
                  <a:pt x="116619" y="276071"/>
                </a:moveTo>
                <a:lnTo>
                  <a:pt x="90269" y="277290"/>
                </a:lnTo>
                <a:lnTo>
                  <a:pt x="68904" y="261687"/>
                </a:lnTo>
                <a:lnTo>
                  <a:pt x="65541" y="233177"/>
                </a:lnTo>
                <a:lnTo>
                  <a:pt x="70455" y="216767"/>
                </a:lnTo>
                <a:lnTo>
                  <a:pt x="75504" y="200393"/>
                </a:lnTo>
                <a:lnTo>
                  <a:pt x="80735" y="184084"/>
                </a:lnTo>
                <a:lnTo>
                  <a:pt x="86194" y="167864"/>
                </a:lnTo>
                <a:lnTo>
                  <a:pt x="73441" y="166314"/>
                </a:lnTo>
                <a:lnTo>
                  <a:pt x="60669" y="164856"/>
                </a:lnTo>
                <a:lnTo>
                  <a:pt x="47883" y="163493"/>
                </a:lnTo>
                <a:lnTo>
                  <a:pt x="35085" y="162228"/>
                </a:lnTo>
                <a:lnTo>
                  <a:pt x="21275" y="158494"/>
                </a:lnTo>
                <a:lnTo>
                  <a:pt x="9986" y="150542"/>
                </a:lnTo>
                <a:lnTo>
                  <a:pt x="2475" y="139061"/>
                </a:lnTo>
                <a:lnTo>
                  <a:pt x="0" y="124742"/>
                </a:lnTo>
                <a:lnTo>
                  <a:pt x="3333" y="111088"/>
                </a:lnTo>
                <a:lnTo>
                  <a:pt x="11572" y="99457"/>
                </a:lnTo>
                <a:lnTo>
                  <a:pt x="23356" y="91686"/>
                </a:lnTo>
                <a:lnTo>
                  <a:pt x="37323" y="89610"/>
                </a:lnTo>
                <a:lnTo>
                  <a:pt x="56569" y="91552"/>
                </a:lnTo>
                <a:lnTo>
                  <a:pt x="75805" y="93701"/>
                </a:lnTo>
                <a:lnTo>
                  <a:pt x="95018" y="96049"/>
                </a:lnTo>
                <a:lnTo>
                  <a:pt x="114200" y="98588"/>
                </a:lnTo>
                <a:lnTo>
                  <a:pt x="126235" y="75189"/>
                </a:lnTo>
                <a:lnTo>
                  <a:pt x="154795" y="30778"/>
                </a:lnTo>
                <a:lnTo>
                  <a:pt x="183439" y="2079"/>
                </a:lnTo>
                <a:lnTo>
                  <a:pt x="197445" y="0"/>
                </a:lnTo>
                <a:lnTo>
                  <a:pt x="211395" y="3178"/>
                </a:lnTo>
                <a:lnTo>
                  <a:pt x="222945" y="11021"/>
                </a:lnTo>
                <a:lnTo>
                  <a:pt x="230680" y="23287"/>
                </a:lnTo>
                <a:lnTo>
                  <a:pt x="232727" y="36816"/>
                </a:lnTo>
                <a:lnTo>
                  <a:pt x="229650" y="50290"/>
                </a:lnTo>
                <a:lnTo>
                  <a:pt x="222016" y="62392"/>
                </a:lnTo>
                <a:lnTo>
                  <a:pt x="212641" y="73672"/>
                </a:lnTo>
                <a:lnTo>
                  <a:pt x="203994" y="85460"/>
                </a:lnTo>
                <a:lnTo>
                  <a:pt x="196010" y="97702"/>
                </a:lnTo>
                <a:lnTo>
                  <a:pt x="188625" y="110344"/>
                </a:lnTo>
                <a:lnTo>
                  <a:pt x="204738" y="113278"/>
                </a:lnTo>
                <a:lnTo>
                  <a:pt x="220826" y="116342"/>
                </a:lnTo>
                <a:lnTo>
                  <a:pt x="265569" y="129218"/>
                </a:lnTo>
                <a:lnTo>
                  <a:pt x="278360" y="154229"/>
                </a:lnTo>
                <a:lnTo>
                  <a:pt x="277252" y="168144"/>
                </a:lnTo>
                <a:lnTo>
                  <a:pt x="270386" y="180886"/>
                </a:lnTo>
                <a:lnTo>
                  <a:pt x="259644" y="189268"/>
                </a:lnTo>
                <a:lnTo>
                  <a:pt x="246432" y="193165"/>
                </a:lnTo>
                <a:lnTo>
                  <a:pt x="232152" y="192450"/>
                </a:lnTo>
                <a:lnTo>
                  <a:pt x="213827" y="188639"/>
                </a:lnTo>
                <a:lnTo>
                  <a:pt x="195478" y="185036"/>
                </a:lnTo>
                <a:lnTo>
                  <a:pt x="177103" y="181639"/>
                </a:lnTo>
                <a:lnTo>
                  <a:pt x="158702" y="178445"/>
                </a:lnTo>
                <a:lnTo>
                  <a:pt x="152287" y="197310"/>
                </a:lnTo>
                <a:lnTo>
                  <a:pt x="146272" y="216282"/>
                </a:lnTo>
                <a:lnTo>
                  <a:pt x="140530" y="235254"/>
                </a:lnTo>
                <a:lnTo>
                  <a:pt x="134937" y="254113"/>
                </a:lnTo>
                <a:lnTo>
                  <a:pt x="116619" y="27607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63860" y="4253500"/>
            <a:ext cx="124142" cy="15009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441746" y="4053051"/>
            <a:ext cx="293370" cy="287020"/>
          </a:xfrm>
          <a:custGeom>
            <a:avLst/>
            <a:gdLst/>
            <a:ahLst/>
            <a:cxnLst/>
            <a:rect l="l" t="t" r="r" b="b"/>
            <a:pathLst>
              <a:path w="293369" h="287020">
                <a:moveTo>
                  <a:pt x="152276" y="285141"/>
                </a:moveTo>
                <a:lnTo>
                  <a:pt x="126207" y="286417"/>
                </a:lnTo>
                <a:lnTo>
                  <a:pt x="104578" y="270728"/>
                </a:lnTo>
                <a:lnTo>
                  <a:pt x="100388" y="242019"/>
                </a:lnTo>
                <a:lnTo>
                  <a:pt x="106940" y="219264"/>
                </a:lnTo>
                <a:lnTo>
                  <a:pt x="114539" y="196883"/>
                </a:lnTo>
                <a:lnTo>
                  <a:pt x="123149" y="174911"/>
                </a:lnTo>
                <a:lnTo>
                  <a:pt x="132737" y="153378"/>
                </a:lnTo>
                <a:lnTo>
                  <a:pt x="106188" y="145679"/>
                </a:lnTo>
                <a:lnTo>
                  <a:pt x="79438" y="138647"/>
                </a:lnTo>
                <a:lnTo>
                  <a:pt x="52504" y="132297"/>
                </a:lnTo>
                <a:lnTo>
                  <a:pt x="25402" y="126639"/>
                </a:lnTo>
                <a:lnTo>
                  <a:pt x="12740" y="120404"/>
                </a:lnTo>
                <a:lnTo>
                  <a:pt x="4076" y="109081"/>
                </a:lnTo>
                <a:lnTo>
                  <a:pt x="0" y="95220"/>
                </a:lnTo>
                <a:lnTo>
                  <a:pt x="1100" y="81371"/>
                </a:lnTo>
                <a:lnTo>
                  <a:pt x="7992" y="68570"/>
                </a:lnTo>
                <a:lnTo>
                  <a:pt x="18715" y="60277"/>
                </a:lnTo>
                <a:lnTo>
                  <a:pt x="31905" y="56454"/>
                </a:lnTo>
                <a:lnTo>
                  <a:pt x="46200" y="57065"/>
                </a:lnTo>
                <a:lnTo>
                  <a:pt x="77307" y="63620"/>
                </a:lnTo>
                <a:lnTo>
                  <a:pt x="108179" y="71080"/>
                </a:lnTo>
                <a:lnTo>
                  <a:pt x="138801" y="79437"/>
                </a:lnTo>
                <a:lnTo>
                  <a:pt x="169156" y="88680"/>
                </a:lnTo>
                <a:lnTo>
                  <a:pt x="183506" y="68068"/>
                </a:lnTo>
                <a:lnTo>
                  <a:pt x="198841" y="48150"/>
                </a:lnTo>
                <a:lnTo>
                  <a:pt x="215129" y="28972"/>
                </a:lnTo>
                <a:lnTo>
                  <a:pt x="232337" y="10580"/>
                </a:lnTo>
                <a:lnTo>
                  <a:pt x="258621" y="0"/>
                </a:lnTo>
                <a:lnTo>
                  <a:pt x="282005" y="11785"/>
                </a:lnTo>
                <a:lnTo>
                  <a:pt x="293114" y="36060"/>
                </a:lnTo>
                <a:lnTo>
                  <a:pt x="282570" y="62946"/>
                </a:lnTo>
                <a:lnTo>
                  <a:pt x="271066" y="75120"/>
                </a:lnTo>
                <a:lnTo>
                  <a:pt x="260080" y="87698"/>
                </a:lnTo>
                <a:lnTo>
                  <a:pt x="249605" y="100659"/>
                </a:lnTo>
                <a:lnTo>
                  <a:pt x="239636" y="113982"/>
                </a:lnTo>
                <a:lnTo>
                  <a:pt x="253099" y="119438"/>
                </a:lnTo>
                <a:lnTo>
                  <a:pt x="266478" y="125085"/>
                </a:lnTo>
                <a:lnTo>
                  <a:pt x="278750" y="132543"/>
                </a:lnTo>
                <a:lnTo>
                  <a:pt x="287698" y="142917"/>
                </a:lnTo>
                <a:lnTo>
                  <a:pt x="292112" y="155693"/>
                </a:lnTo>
                <a:lnTo>
                  <a:pt x="290781" y="170354"/>
                </a:lnTo>
                <a:lnTo>
                  <a:pt x="284075" y="182527"/>
                </a:lnTo>
                <a:lnTo>
                  <a:pt x="273036" y="191889"/>
                </a:lnTo>
                <a:lnTo>
                  <a:pt x="259594" y="196559"/>
                </a:lnTo>
                <a:lnTo>
                  <a:pt x="245681" y="194660"/>
                </a:lnTo>
                <a:lnTo>
                  <a:pt x="234786" y="190044"/>
                </a:lnTo>
                <a:lnTo>
                  <a:pt x="223842" y="185555"/>
                </a:lnTo>
                <a:lnTo>
                  <a:pt x="212853" y="181192"/>
                </a:lnTo>
                <a:lnTo>
                  <a:pt x="201823" y="176948"/>
                </a:lnTo>
                <a:lnTo>
                  <a:pt x="192245" y="197706"/>
                </a:lnTo>
                <a:lnTo>
                  <a:pt x="183700" y="218983"/>
                </a:lnTo>
                <a:lnTo>
                  <a:pt x="176207" y="240744"/>
                </a:lnTo>
                <a:lnTo>
                  <a:pt x="169784" y="262955"/>
                </a:lnTo>
                <a:lnTo>
                  <a:pt x="152276" y="28514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97296" y="3362348"/>
            <a:ext cx="278765" cy="277495"/>
          </a:xfrm>
          <a:custGeom>
            <a:avLst/>
            <a:gdLst/>
            <a:ahLst/>
            <a:cxnLst/>
            <a:rect l="l" t="t" r="r" b="b"/>
            <a:pathLst>
              <a:path w="278765" h="277495">
                <a:moveTo>
                  <a:pt x="116619" y="276071"/>
                </a:moveTo>
                <a:lnTo>
                  <a:pt x="90269" y="277290"/>
                </a:lnTo>
                <a:lnTo>
                  <a:pt x="68904" y="261687"/>
                </a:lnTo>
                <a:lnTo>
                  <a:pt x="65541" y="233177"/>
                </a:lnTo>
                <a:lnTo>
                  <a:pt x="70455" y="216767"/>
                </a:lnTo>
                <a:lnTo>
                  <a:pt x="75504" y="200393"/>
                </a:lnTo>
                <a:lnTo>
                  <a:pt x="80735" y="184084"/>
                </a:lnTo>
                <a:lnTo>
                  <a:pt x="86194" y="167864"/>
                </a:lnTo>
                <a:lnTo>
                  <a:pt x="73441" y="166314"/>
                </a:lnTo>
                <a:lnTo>
                  <a:pt x="60669" y="164856"/>
                </a:lnTo>
                <a:lnTo>
                  <a:pt x="47883" y="163493"/>
                </a:lnTo>
                <a:lnTo>
                  <a:pt x="35085" y="162228"/>
                </a:lnTo>
                <a:lnTo>
                  <a:pt x="21275" y="158494"/>
                </a:lnTo>
                <a:lnTo>
                  <a:pt x="9986" y="150542"/>
                </a:lnTo>
                <a:lnTo>
                  <a:pt x="2475" y="139061"/>
                </a:lnTo>
                <a:lnTo>
                  <a:pt x="0" y="124742"/>
                </a:lnTo>
                <a:lnTo>
                  <a:pt x="3333" y="111088"/>
                </a:lnTo>
                <a:lnTo>
                  <a:pt x="11572" y="99457"/>
                </a:lnTo>
                <a:lnTo>
                  <a:pt x="23356" y="91686"/>
                </a:lnTo>
                <a:lnTo>
                  <a:pt x="37323" y="89610"/>
                </a:lnTo>
                <a:lnTo>
                  <a:pt x="56569" y="91552"/>
                </a:lnTo>
                <a:lnTo>
                  <a:pt x="75805" y="93701"/>
                </a:lnTo>
                <a:lnTo>
                  <a:pt x="95018" y="96049"/>
                </a:lnTo>
                <a:lnTo>
                  <a:pt x="114200" y="98588"/>
                </a:lnTo>
                <a:lnTo>
                  <a:pt x="126235" y="75189"/>
                </a:lnTo>
                <a:lnTo>
                  <a:pt x="154795" y="30778"/>
                </a:lnTo>
                <a:lnTo>
                  <a:pt x="183439" y="2079"/>
                </a:lnTo>
                <a:lnTo>
                  <a:pt x="197445" y="0"/>
                </a:lnTo>
                <a:lnTo>
                  <a:pt x="211395" y="3178"/>
                </a:lnTo>
                <a:lnTo>
                  <a:pt x="222945" y="11021"/>
                </a:lnTo>
                <a:lnTo>
                  <a:pt x="230680" y="23287"/>
                </a:lnTo>
                <a:lnTo>
                  <a:pt x="232727" y="36816"/>
                </a:lnTo>
                <a:lnTo>
                  <a:pt x="229650" y="50290"/>
                </a:lnTo>
                <a:lnTo>
                  <a:pt x="222016" y="62392"/>
                </a:lnTo>
                <a:lnTo>
                  <a:pt x="212641" y="73672"/>
                </a:lnTo>
                <a:lnTo>
                  <a:pt x="203994" y="85460"/>
                </a:lnTo>
                <a:lnTo>
                  <a:pt x="196010" y="97702"/>
                </a:lnTo>
                <a:lnTo>
                  <a:pt x="188625" y="110344"/>
                </a:lnTo>
                <a:lnTo>
                  <a:pt x="204738" y="113278"/>
                </a:lnTo>
                <a:lnTo>
                  <a:pt x="220826" y="116342"/>
                </a:lnTo>
                <a:lnTo>
                  <a:pt x="265569" y="129218"/>
                </a:lnTo>
                <a:lnTo>
                  <a:pt x="278360" y="154229"/>
                </a:lnTo>
                <a:lnTo>
                  <a:pt x="277252" y="168144"/>
                </a:lnTo>
                <a:lnTo>
                  <a:pt x="270386" y="180886"/>
                </a:lnTo>
                <a:lnTo>
                  <a:pt x="259644" y="189268"/>
                </a:lnTo>
                <a:lnTo>
                  <a:pt x="246432" y="193165"/>
                </a:lnTo>
                <a:lnTo>
                  <a:pt x="232152" y="192450"/>
                </a:lnTo>
                <a:lnTo>
                  <a:pt x="213827" y="188639"/>
                </a:lnTo>
                <a:lnTo>
                  <a:pt x="195478" y="185036"/>
                </a:lnTo>
                <a:lnTo>
                  <a:pt x="177103" y="181639"/>
                </a:lnTo>
                <a:lnTo>
                  <a:pt x="158702" y="178445"/>
                </a:lnTo>
                <a:lnTo>
                  <a:pt x="152287" y="197310"/>
                </a:lnTo>
                <a:lnTo>
                  <a:pt x="146272" y="216282"/>
                </a:lnTo>
                <a:lnTo>
                  <a:pt x="140530" y="235254"/>
                </a:lnTo>
                <a:lnTo>
                  <a:pt x="134937" y="254113"/>
                </a:lnTo>
                <a:lnTo>
                  <a:pt x="116619" y="27607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96" y="2209130"/>
            <a:ext cx="11896724" cy="5791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07750" y="2455952"/>
            <a:ext cx="5314949" cy="57530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0885">
              <a:lnSpc>
                <a:spcPct val="100000"/>
              </a:lnSpc>
              <a:spcBef>
                <a:spcPts val="105"/>
              </a:spcBef>
            </a:pPr>
            <a:r>
              <a:rPr spc="-1045" dirty="0"/>
              <a:t>CODING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06100" y="1360394"/>
            <a:ext cx="759269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210" dirty="0">
                <a:solidFill>
                  <a:srgbClr val="7B3C15"/>
                </a:solidFill>
                <a:latin typeface="Verdana"/>
                <a:cs typeface="Verdana"/>
              </a:rPr>
              <a:t>Transform,</a:t>
            </a:r>
            <a:r>
              <a:rPr sz="3700" spc="-30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3700" spc="-145" dirty="0">
                <a:solidFill>
                  <a:srgbClr val="7B3C15"/>
                </a:solidFill>
                <a:latin typeface="Verdana"/>
                <a:cs typeface="Verdana"/>
              </a:rPr>
              <a:t>Transition</a:t>
            </a:r>
            <a:r>
              <a:rPr sz="3700" spc="-30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3700" spc="130" dirty="0">
                <a:solidFill>
                  <a:srgbClr val="7B3C15"/>
                </a:solidFill>
                <a:latin typeface="Verdana"/>
                <a:cs typeface="Verdana"/>
              </a:rPr>
              <a:t>&amp;</a:t>
            </a:r>
            <a:r>
              <a:rPr sz="3700" spc="-30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3700" spc="-300" dirty="0">
                <a:solidFill>
                  <a:srgbClr val="7B3C15"/>
                </a:solidFill>
                <a:latin typeface="Verdana"/>
                <a:cs typeface="Verdana"/>
              </a:rPr>
              <a:t>Animation </a:t>
            </a:r>
            <a:r>
              <a:rPr sz="3700" spc="-875" dirty="0">
                <a:solidFill>
                  <a:srgbClr val="7B3C15"/>
                </a:solidFill>
                <a:latin typeface="Verdana"/>
                <a:cs typeface="Verdana"/>
              </a:rPr>
              <a:t>: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27799" y="888303"/>
            <a:ext cx="3032760" cy="106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20" dirty="0"/>
              <a:t>TESTING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22235" y="4575629"/>
            <a:ext cx="3702050" cy="100838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 marR="5080" algn="ctr">
              <a:lnSpc>
                <a:spcPct val="69400"/>
              </a:lnSpc>
              <a:spcBef>
                <a:spcPts val="1085"/>
              </a:spcBef>
            </a:pPr>
            <a:r>
              <a:rPr sz="2700" spc="-120" dirty="0">
                <a:solidFill>
                  <a:srgbClr val="7B3C15"/>
                </a:solidFill>
                <a:latin typeface="Verdana"/>
                <a:cs typeface="Verdana"/>
              </a:rPr>
              <a:t>CROSS-</a:t>
            </a:r>
            <a:r>
              <a:rPr sz="2700" spc="-245" dirty="0">
                <a:solidFill>
                  <a:srgbClr val="7B3C15"/>
                </a:solidFill>
                <a:latin typeface="Verdana"/>
                <a:cs typeface="Verdana"/>
              </a:rPr>
              <a:t>BROWSER</a:t>
            </a:r>
            <a:r>
              <a:rPr sz="2700" spc="6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40" dirty="0">
                <a:solidFill>
                  <a:srgbClr val="7B3C15"/>
                </a:solidFill>
                <a:latin typeface="Verdana"/>
                <a:cs typeface="Verdana"/>
              </a:rPr>
              <a:t>AND </a:t>
            </a:r>
            <a:r>
              <a:rPr sz="2700" spc="-190" dirty="0">
                <a:solidFill>
                  <a:srgbClr val="7B3C15"/>
                </a:solidFill>
                <a:latin typeface="Verdana"/>
                <a:cs typeface="Verdana"/>
              </a:rPr>
              <a:t>CROSS</a:t>
            </a:r>
            <a:r>
              <a:rPr sz="2700" spc="-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7B3C15"/>
                </a:solidFill>
                <a:latin typeface="Verdana"/>
                <a:cs typeface="Verdana"/>
              </a:rPr>
              <a:t>DEVICE TESTING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52596" y="6893821"/>
            <a:ext cx="3660140" cy="436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00" spc="-85" dirty="0">
                <a:solidFill>
                  <a:srgbClr val="8B4B13"/>
                </a:solidFill>
                <a:latin typeface="Verdana"/>
                <a:cs typeface="Verdana"/>
              </a:rPr>
              <a:t>VALIDATION</a:t>
            </a:r>
            <a:r>
              <a:rPr sz="2700" spc="-14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2700" spc="-100" dirty="0">
                <a:solidFill>
                  <a:srgbClr val="8B4B13"/>
                </a:solidFill>
                <a:latin typeface="Verdana"/>
                <a:cs typeface="Verdana"/>
              </a:rPr>
              <a:t>TESTING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27800" y="4560502"/>
            <a:ext cx="2887980" cy="48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spc="-150" dirty="0">
                <a:solidFill>
                  <a:srgbClr val="7B3C15"/>
                </a:solidFill>
                <a:latin typeface="Verdana"/>
                <a:cs typeface="Verdana"/>
              </a:rPr>
              <a:t>Usability</a:t>
            </a:r>
            <a:r>
              <a:rPr sz="3000" spc="-22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3000" spc="-114" dirty="0">
                <a:solidFill>
                  <a:srgbClr val="7B3C15"/>
                </a:solidFill>
                <a:latin typeface="Verdana"/>
                <a:cs typeface="Verdana"/>
              </a:rPr>
              <a:t>Testing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6502" y="6794166"/>
            <a:ext cx="27489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55" dirty="0">
                <a:solidFill>
                  <a:srgbClr val="7B3C15"/>
                </a:solidFill>
                <a:latin typeface="Verdana"/>
                <a:cs typeface="Verdana"/>
              </a:rPr>
              <a:t>Functional</a:t>
            </a:r>
            <a:r>
              <a:rPr sz="2600" spc="-18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600" spc="-90" dirty="0">
                <a:solidFill>
                  <a:srgbClr val="7B3C15"/>
                </a:solidFill>
                <a:latin typeface="Verdana"/>
                <a:cs typeface="Verdana"/>
              </a:rPr>
              <a:t>Testing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99565" y="-11689"/>
            <a:ext cx="5590540" cy="4690745"/>
            <a:chOff x="12699565" y="-11689"/>
            <a:chExt cx="5590540" cy="46907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699565" y="-11689"/>
              <a:ext cx="5590086" cy="46902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903342" y="1555833"/>
              <a:ext cx="2254885" cy="2840990"/>
            </a:xfrm>
            <a:custGeom>
              <a:avLst/>
              <a:gdLst/>
              <a:ahLst/>
              <a:cxnLst/>
              <a:rect l="l" t="t" r="r" b="b"/>
              <a:pathLst>
                <a:path w="2254884" h="2840990">
                  <a:moveTo>
                    <a:pt x="0" y="2310375"/>
                  </a:moveTo>
                  <a:lnTo>
                    <a:pt x="1747532" y="2840610"/>
                  </a:lnTo>
                  <a:lnTo>
                    <a:pt x="2254683" y="701088"/>
                  </a:lnTo>
                  <a:lnTo>
                    <a:pt x="1573896" y="159933"/>
                  </a:lnTo>
                  <a:lnTo>
                    <a:pt x="673405" y="0"/>
                  </a:lnTo>
                  <a:lnTo>
                    <a:pt x="0" y="2310375"/>
                  </a:lnTo>
                  <a:close/>
                </a:path>
              </a:pathLst>
            </a:custGeom>
            <a:solidFill>
              <a:srgbClr val="FAD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21167" y="1555395"/>
              <a:ext cx="2111940" cy="28407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518729" y="534237"/>
              <a:ext cx="3769360" cy="3870960"/>
            </a:xfrm>
            <a:custGeom>
              <a:avLst/>
              <a:gdLst/>
              <a:ahLst/>
              <a:cxnLst/>
              <a:rect l="l" t="t" r="r" b="b"/>
              <a:pathLst>
                <a:path w="3769359" h="3870960">
                  <a:moveTo>
                    <a:pt x="1850059" y="1425803"/>
                  </a:moveTo>
                  <a:lnTo>
                    <a:pt x="225158" y="628129"/>
                  </a:lnTo>
                  <a:lnTo>
                    <a:pt x="0" y="992403"/>
                  </a:lnTo>
                  <a:lnTo>
                    <a:pt x="1551457" y="1689468"/>
                  </a:lnTo>
                  <a:lnTo>
                    <a:pt x="1094066" y="3870604"/>
                  </a:lnTo>
                  <a:lnTo>
                    <a:pt x="1291132" y="3788918"/>
                  </a:lnTo>
                  <a:lnTo>
                    <a:pt x="1850059" y="1425803"/>
                  </a:lnTo>
                  <a:close/>
                </a:path>
                <a:path w="3769359" h="3870960">
                  <a:moveTo>
                    <a:pt x="3769258" y="0"/>
                  </a:moveTo>
                  <a:lnTo>
                    <a:pt x="2207069" y="1535734"/>
                  </a:lnTo>
                  <a:lnTo>
                    <a:pt x="1861019" y="3504552"/>
                  </a:lnTo>
                  <a:lnTo>
                    <a:pt x="3769258" y="1684210"/>
                  </a:lnTo>
                  <a:lnTo>
                    <a:pt x="3769258" y="0"/>
                  </a:lnTo>
                  <a:close/>
                </a:path>
              </a:pathLst>
            </a:custGeom>
            <a:solidFill>
              <a:srgbClr val="E98E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41750" y="639715"/>
              <a:ext cx="1846248" cy="30471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5809874" y="0"/>
              <a:ext cx="2478405" cy="4323715"/>
            </a:xfrm>
            <a:custGeom>
              <a:avLst/>
              <a:gdLst/>
              <a:ahLst/>
              <a:cxnLst/>
              <a:rect l="l" t="t" r="r" b="b"/>
              <a:pathLst>
                <a:path w="2478405" h="4323715">
                  <a:moveTo>
                    <a:pt x="0" y="4323149"/>
                  </a:moveTo>
                  <a:lnTo>
                    <a:pt x="569877" y="4038782"/>
                  </a:lnTo>
                  <a:lnTo>
                    <a:pt x="1091884" y="2124153"/>
                  </a:lnTo>
                  <a:lnTo>
                    <a:pt x="2478124" y="715846"/>
                  </a:lnTo>
                  <a:lnTo>
                    <a:pt x="2478124" y="274807"/>
                  </a:lnTo>
                  <a:lnTo>
                    <a:pt x="2386585" y="0"/>
                  </a:lnTo>
                  <a:lnTo>
                    <a:pt x="2369323" y="0"/>
                  </a:lnTo>
                  <a:lnTo>
                    <a:pt x="558919" y="1960031"/>
                  </a:lnTo>
                  <a:lnTo>
                    <a:pt x="0" y="4323149"/>
                  </a:lnTo>
                  <a:close/>
                </a:path>
              </a:pathLst>
            </a:custGeom>
            <a:solidFill>
              <a:srgbClr val="FAD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99167" y="0"/>
              <a:ext cx="4489450" cy="4516755"/>
            </a:xfrm>
            <a:custGeom>
              <a:avLst/>
              <a:gdLst/>
              <a:ahLst/>
              <a:cxnLst/>
              <a:rect l="l" t="t" r="r" b="b"/>
              <a:pathLst>
                <a:path w="4489450" h="4516755">
                  <a:moveTo>
                    <a:pt x="2010707" y="4323149"/>
                  </a:moveTo>
                  <a:lnTo>
                    <a:pt x="2500909" y="4331001"/>
                  </a:lnTo>
                  <a:lnTo>
                    <a:pt x="4488831" y="2675925"/>
                  </a:lnTo>
                  <a:lnTo>
                    <a:pt x="4488831" y="82410"/>
                  </a:lnTo>
                  <a:lnTo>
                    <a:pt x="4406447" y="0"/>
                  </a:lnTo>
                  <a:lnTo>
                    <a:pt x="4392583" y="0"/>
                  </a:lnTo>
                  <a:lnTo>
                    <a:pt x="4373623" y="1945280"/>
                  </a:lnTo>
                  <a:lnTo>
                    <a:pt x="2010707" y="4323149"/>
                  </a:lnTo>
                  <a:close/>
                </a:path>
                <a:path w="4489450" h="4516755">
                  <a:moveTo>
                    <a:pt x="74908" y="3688729"/>
                  </a:moveTo>
                  <a:lnTo>
                    <a:pt x="257371" y="3757740"/>
                  </a:lnTo>
                  <a:lnTo>
                    <a:pt x="944722" y="1162359"/>
                  </a:lnTo>
                  <a:lnTo>
                    <a:pt x="719562" y="1526629"/>
                  </a:lnTo>
                  <a:lnTo>
                    <a:pt x="74908" y="3688729"/>
                  </a:lnTo>
                  <a:close/>
                </a:path>
                <a:path w="4489450" h="4516755">
                  <a:moveTo>
                    <a:pt x="0" y="3939964"/>
                  </a:moveTo>
                  <a:lnTo>
                    <a:pt x="1790245" y="4516341"/>
                  </a:lnTo>
                  <a:lnTo>
                    <a:pt x="2010707" y="4323149"/>
                  </a:lnTo>
                  <a:lnTo>
                    <a:pt x="257371" y="3757740"/>
                  </a:lnTo>
                  <a:lnTo>
                    <a:pt x="74908" y="3688729"/>
                  </a:lnTo>
                  <a:lnTo>
                    <a:pt x="0" y="3939964"/>
                  </a:lnTo>
                  <a:close/>
                </a:path>
              </a:pathLst>
            </a:custGeom>
            <a:solidFill>
              <a:srgbClr val="F7F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97752" y="0"/>
              <a:ext cx="1623060" cy="664845"/>
            </a:xfrm>
            <a:custGeom>
              <a:avLst/>
              <a:gdLst/>
              <a:ahLst/>
              <a:cxnLst/>
              <a:rect l="l" t="t" r="r" b="b"/>
              <a:pathLst>
                <a:path w="1623059" h="664845">
                  <a:moveTo>
                    <a:pt x="97656" y="664723"/>
                  </a:moveTo>
                  <a:lnTo>
                    <a:pt x="152388" y="651774"/>
                  </a:lnTo>
                  <a:lnTo>
                    <a:pt x="206200" y="635745"/>
                  </a:lnTo>
                  <a:lnTo>
                    <a:pt x="257784" y="616836"/>
                  </a:lnTo>
                  <a:lnTo>
                    <a:pt x="305832" y="595251"/>
                  </a:lnTo>
                  <a:lnTo>
                    <a:pt x="349037" y="571192"/>
                  </a:lnTo>
                  <a:lnTo>
                    <a:pt x="386089" y="544859"/>
                  </a:lnTo>
                  <a:lnTo>
                    <a:pt x="783244" y="220368"/>
                  </a:lnTo>
                  <a:lnTo>
                    <a:pt x="1622593" y="0"/>
                  </a:lnTo>
                  <a:lnTo>
                    <a:pt x="839961" y="0"/>
                  </a:lnTo>
                  <a:lnTo>
                    <a:pt x="707024" y="39142"/>
                  </a:lnTo>
                  <a:lnTo>
                    <a:pt x="416776" y="0"/>
                  </a:lnTo>
                  <a:lnTo>
                    <a:pt x="94753" y="0"/>
                  </a:lnTo>
                  <a:lnTo>
                    <a:pt x="1951" y="23184"/>
                  </a:lnTo>
                  <a:lnTo>
                    <a:pt x="189" y="76323"/>
                  </a:lnTo>
                  <a:lnTo>
                    <a:pt x="0" y="129001"/>
                  </a:lnTo>
                  <a:lnTo>
                    <a:pt x="1367" y="181170"/>
                  </a:lnTo>
                  <a:lnTo>
                    <a:pt x="4279" y="232784"/>
                  </a:lnTo>
                  <a:lnTo>
                    <a:pt x="8721" y="283798"/>
                  </a:lnTo>
                  <a:lnTo>
                    <a:pt x="14679" y="334164"/>
                  </a:lnTo>
                  <a:lnTo>
                    <a:pt x="22139" y="383837"/>
                  </a:lnTo>
                  <a:lnTo>
                    <a:pt x="31087" y="432771"/>
                  </a:lnTo>
                  <a:lnTo>
                    <a:pt x="41509" y="480918"/>
                  </a:lnTo>
                  <a:lnTo>
                    <a:pt x="53391" y="528233"/>
                  </a:lnTo>
                  <a:lnTo>
                    <a:pt x="66718" y="574670"/>
                  </a:lnTo>
                  <a:lnTo>
                    <a:pt x="81478" y="620182"/>
                  </a:lnTo>
                  <a:lnTo>
                    <a:pt x="97656" y="664723"/>
                  </a:lnTo>
                  <a:close/>
                </a:path>
              </a:pathLst>
            </a:custGeom>
            <a:solidFill>
              <a:srgbClr val="FAD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97787" y="0"/>
              <a:ext cx="1497330" cy="664845"/>
            </a:xfrm>
            <a:custGeom>
              <a:avLst/>
              <a:gdLst/>
              <a:ahLst/>
              <a:cxnLst/>
              <a:rect l="l" t="t" r="r" b="b"/>
              <a:pathLst>
                <a:path w="1497330" h="664845">
                  <a:moveTo>
                    <a:pt x="142016" y="453346"/>
                  </a:moveTo>
                  <a:lnTo>
                    <a:pt x="147549" y="455439"/>
                  </a:lnTo>
                  <a:lnTo>
                    <a:pt x="149393" y="455693"/>
                  </a:lnTo>
                  <a:lnTo>
                    <a:pt x="157587" y="454708"/>
                  </a:lnTo>
                  <a:lnTo>
                    <a:pt x="162069" y="449000"/>
                  </a:lnTo>
                  <a:lnTo>
                    <a:pt x="133249" y="208587"/>
                  </a:lnTo>
                  <a:lnTo>
                    <a:pt x="127577" y="204107"/>
                  </a:lnTo>
                  <a:lnTo>
                    <a:pt x="114959" y="205611"/>
                  </a:lnTo>
                  <a:lnTo>
                    <a:pt x="110477" y="211318"/>
                  </a:lnTo>
                  <a:lnTo>
                    <a:pt x="139068" y="449835"/>
                  </a:lnTo>
                  <a:lnTo>
                    <a:pt x="142016" y="453346"/>
                  </a:lnTo>
                  <a:close/>
                </a:path>
                <a:path w="1497330" h="664845">
                  <a:moveTo>
                    <a:pt x="41683" y="479487"/>
                  </a:moveTo>
                  <a:lnTo>
                    <a:pt x="42494" y="479566"/>
                  </a:lnTo>
                  <a:lnTo>
                    <a:pt x="43301" y="479871"/>
                  </a:lnTo>
                  <a:lnTo>
                    <a:pt x="50381" y="479021"/>
                  </a:lnTo>
                  <a:lnTo>
                    <a:pt x="54863" y="473314"/>
                  </a:lnTo>
                  <a:lnTo>
                    <a:pt x="26099" y="232911"/>
                  </a:lnTo>
                  <a:lnTo>
                    <a:pt x="20446" y="228413"/>
                  </a:lnTo>
                  <a:lnTo>
                    <a:pt x="9835" y="229691"/>
                  </a:lnTo>
                  <a:lnTo>
                    <a:pt x="6552" y="232561"/>
                  </a:lnTo>
                  <a:lnTo>
                    <a:pt x="5018" y="236269"/>
                  </a:lnTo>
                  <a:lnTo>
                    <a:pt x="6222" y="253906"/>
                  </a:lnTo>
                  <a:lnTo>
                    <a:pt x="15593" y="338202"/>
                  </a:lnTo>
                  <a:lnTo>
                    <a:pt x="27092" y="409643"/>
                  </a:lnTo>
                  <a:lnTo>
                    <a:pt x="41628" y="479238"/>
                  </a:lnTo>
                  <a:lnTo>
                    <a:pt x="42494" y="479566"/>
                  </a:lnTo>
                  <a:lnTo>
                    <a:pt x="43241" y="479879"/>
                  </a:lnTo>
                  <a:lnTo>
                    <a:pt x="41635" y="479271"/>
                  </a:lnTo>
                  <a:lnTo>
                    <a:pt x="41683" y="479487"/>
                  </a:lnTo>
                  <a:close/>
                </a:path>
                <a:path w="1497330" h="664845">
                  <a:moveTo>
                    <a:pt x="570" y="138759"/>
                  </a:moveTo>
                  <a:lnTo>
                    <a:pt x="49546" y="127436"/>
                  </a:lnTo>
                  <a:lnTo>
                    <a:pt x="53397" y="121275"/>
                  </a:lnTo>
                  <a:lnTo>
                    <a:pt x="50543" y="108936"/>
                  </a:lnTo>
                  <a:lnTo>
                    <a:pt x="44413" y="105096"/>
                  </a:lnTo>
                  <a:lnTo>
                    <a:pt x="0" y="115330"/>
                  </a:lnTo>
                  <a:lnTo>
                    <a:pt x="25" y="123194"/>
                  </a:lnTo>
                  <a:lnTo>
                    <a:pt x="436" y="130928"/>
                  </a:lnTo>
                  <a:lnTo>
                    <a:pt x="570" y="138759"/>
                  </a:lnTo>
                  <a:close/>
                </a:path>
                <a:path w="1497330" h="664845">
                  <a:moveTo>
                    <a:pt x="1806" y="27821"/>
                  </a:moveTo>
                  <a:lnTo>
                    <a:pt x="58792" y="9350"/>
                  </a:lnTo>
                  <a:lnTo>
                    <a:pt x="60230" y="8318"/>
                  </a:lnTo>
                  <a:lnTo>
                    <a:pt x="61462" y="7095"/>
                  </a:lnTo>
                  <a:lnTo>
                    <a:pt x="46568" y="10738"/>
                  </a:lnTo>
                  <a:lnTo>
                    <a:pt x="1916" y="23185"/>
                  </a:lnTo>
                  <a:lnTo>
                    <a:pt x="1873" y="26265"/>
                  </a:lnTo>
                  <a:lnTo>
                    <a:pt x="1806" y="27821"/>
                  </a:lnTo>
                  <a:close/>
                </a:path>
                <a:path w="1497330" h="664845">
                  <a:moveTo>
                    <a:pt x="532376" y="53492"/>
                  </a:moveTo>
                  <a:lnTo>
                    <a:pt x="538149" y="55676"/>
                  </a:lnTo>
                  <a:lnTo>
                    <a:pt x="538608" y="55826"/>
                  </a:lnTo>
                  <a:lnTo>
                    <a:pt x="545223" y="57429"/>
                  </a:lnTo>
                  <a:lnTo>
                    <a:pt x="551430" y="53656"/>
                  </a:lnTo>
                  <a:lnTo>
                    <a:pt x="559809" y="19292"/>
                  </a:lnTo>
                  <a:lnTo>
                    <a:pt x="536954" y="16212"/>
                  </a:lnTo>
                  <a:lnTo>
                    <a:pt x="529250" y="47759"/>
                  </a:lnTo>
                  <a:lnTo>
                    <a:pt x="532376" y="53492"/>
                  </a:lnTo>
                  <a:close/>
                </a:path>
                <a:path w="1497330" h="664845">
                  <a:moveTo>
                    <a:pt x="444019" y="21128"/>
                  </a:moveTo>
                  <a:lnTo>
                    <a:pt x="449792" y="23312"/>
                  </a:lnTo>
                  <a:lnTo>
                    <a:pt x="450241" y="23458"/>
                  </a:lnTo>
                  <a:lnTo>
                    <a:pt x="456867" y="25065"/>
                  </a:lnTo>
                  <a:lnTo>
                    <a:pt x="463073" y="21292"/>
                  </a:lnTo>
                  <a:lnTo>
                    <a:pt x="466625" y="6729"/>
                  </a:lnTo>
                  <a:lnTo>
                    <a:pt x="443769" y="3645"/>
                  </a:lnTo>
                  <a:lnTo>
                    <a:pt x="440893" y="15394"/>
                  </a:lnTo>
                  <a:lnTo>
                    <a:pt x="444019" y="21128"/>
                  </a:lnTo>
                  <a:close/>
                </a:path>
                <a:path w="1497330" h="664845">
                  <a:moveTo>
                    <a:pt x="304826" y="26301"/>
                  </a:moveTo>
                  <a:lnTo>
                    <a:pt x="310495" y="28445"/>
                  </a:lnTo>
                  <a:lnTo>
                    <a:pt x="316126" y="26826"/>
                  </a:lnTo>
                  <a:lnTo>
                    <a:pt x="334562" y="0"/>
                  </a:lnTo>
                  <a:lnTo>
                    <a:pt x="306731" y="0"/>
                  </a:lnTo>
                  <a:lnTo>
                    <a:pt x="296684" y="14610"/>
                  </a:lnTo>
                  <a:lnTo>
                    <a:pt x="298005" y="21757"/>
                  </a:lnTo>
                  <a:lnTo>
                    <a:pt x="304003" y="25882"/>
                  </a:lnTo>
                  <a:lnTo>
                    <a:pt x="304826" y="26301"/>
                  </a:lnTo>
                  <a:close/>
                </a:path>
                <a:path w="1497330" h="664845">
                  <a:moveTo>
                    <a:pt x="63695" y="562969"/>
                  </a:moveTo>
                  <a:lnTo>
                    <a:pt x="152503" y="586113"/>
                  </a:lnTo>
                  <a:lnTo>
                    <a:pt x="158769" y="582434"/>
                  </a:lnTo>
                  <a:lnTo>
                    <a:pt x="161977" y="570184"/>
                  </a:lnTo>
                  <a:lnTo>
                    <a:pt x="158399" y="563872"/>
                  </a:lnTo>
                  <a:lnTo>
                    <a:pt x="152161" y="562315"/>
                  </a:lnTo>
                  <a:lnTo>
                    <a:pt x="56277" y="537327"/>
                  </a:lnTo>
                  <a:lnTo>
                    <a:pt x="58086" y="543767"/>
                  </a:lnTo>
                  <a:lnTo>
                    <a:pt x="59933" y="550182"/>
                  </a:lnTo>
                  <a:lnTo>
                    <a:pt x="63695" y="562969"/>
                  </a:lnTo>
                  <a:close/>
                </a:path>
                <a:path w="1497330" h="664845">
                  <a:moveTo>
                    <a:pt x="97374" y="664022"/>
                  </a:moveTo>
                  <a:lnTo>
                    <a:pt x="139481" y="654928"/>
                  </a:lnTo>
                  <a:lnTo>
                    <a:pt x="152813" y="651439"/>
                  </a:lnTo>
                  <a:lnTo>
                    <a:pt x="151173" y="649890"/>
                  </a:lnTo>
                  <a:lnTo>
                    <a:pt x="149204" y="648660"/>
                  </a:lnTo>
                  <a:lnTo>
                    <a:pt x="88776" y="639514"/>
                  </a:lnTo>
                  <a:lnTo>
                    <a:pt x="90924" y="645643"/>
                  </a:lnTo>
                  <a:lnTo>
                    <a:pt x="93022" y="651805"/>
                  </a:lnTo>
                  <a:lnTo>
                    <a:pt x="95147" y="657949"/>
                  </a:lnTo>
                  <a:lnTo>
                    <a:pt x="97374" y="664022"/>
                  </a:lnTo>
                  <a:close/>
                </a:path>
                <a:path w="1497330" h="664845">
                  <a:moveTo>
                    <a:pt x="417800" y="518921"/>
                  </a:moveTo>
                  <a:lnTo>
                    <a:pt x="436139" y="503938"/>
                  </a:lnTo>
                  <a:lnTo>
                    <a:pt x="396845" y="419274"/>
                  </a:lnTo>
                  <a:lnTo>
                    <a:pt x="390023" y="416789"/>
                  </a:lnTo>
                  <a:lnTo>
                    <a:pt x="378547" y="422115"/>
                  </a:lnTo>
                  <a:lnTo>
                    <a:pt x="376052" y="428933"/>
                  </a:lnTo>
                  <a:lnTo>
                    <a:pt x="417800" y="518921"/>
                  </a:lnTo>
                  <a:close/>
                </a:path>
                <a:path w="1497330" h="664845">
                  <a:moveTo>
                    <a:pt x="347338" y="571830"/>
                  </a:moveTo>
                  <a:lnTo>
                    <a:pt x="354056" y="567660"/>
                  </a:lnTo>
                  <a:lnTo>
                    <a:pt x="360523" y="563425"/>
                  </a:lnTo>
                  <a:lnTo>
                    <a:pt x="366710" y="559070"/>
                  </a:lnTo>
                  <a:lnTo>
                    <a:pt x="316359" y="450556"/>
                  </a:lnTo>
                  <a:lnTo>
                    <a:pt x="309534" y="448082"/>
                  </a:lnTo>
                  <a:lnTo>
                    <a:pt x="298058" y="453408"/>
                  </a:lnTo>
                  <a:lnTo>
                    <a:pt x="295563" y="460226"/>
                  </a:lnTo>
                  <a:lnTo>
                    <a:pt x="347338" y="571830"/>
                  </a:lnTo>
                  <a:close/>
                </a:path>
                <a:path w="1497330" h="664845">
                  <a:moveTo>
                    <a:pt x="181856" y="63159"/>
                  </a:moveTo>
                  <a:lnTo>
                    <a:pt x="187693" y="65367"/>
                  </a:lnTo>
                  <a:lnTo>
                    <a:pt x="410992" y="134323"/>
                  </a:lnTo>
                  <a:lnTo>
                    <a:pt x="417413" y="130930"/>
                  </a:lnTo>
                  <a:lnTo>
                    <a:pt x="421150" y="118833"/>
                  </a:lnTo>
                  <a:lnTo>
                    <a:pt x="417955" y="112557"/>
                  </a:lnTo>
                  <a:lnTo>
                    <a:pt x="411703" y="110528"/>
                  </a:lnTo>
                  <a:lnTo>
                    <a:pt x="188873" y="41725"/>
                  </a:lnTo>
                  <a:lnTo>
                    <a:pt x="182452" y="45118"/>
                  </a:lnTo>
                  <a:lnTo>
                    <a:pt x="178787" y="56992"/>
                  </a:lnTo>
                  <a:lnTo>
                    <a:pt x="181856" y="63159"/>
                  </a:lnTo>
                  <a:close/>
                </a:path>
                <a:path w="1497330" h="664845">
                  <a:moveTo>
                    <a:pt x="174305" y="166885"/>
                  </a:moveTo>
                  <a:lnTo>
                    <a:pt x="395116" y="250399"/>
                  </a:lnTo>
                  <a:lnTo>
                    <a:pt x="401731" y="247415"/>
                  </a:lnTo>
                  <a:lnTo>
                    <a:pt x="406217" y="235553"/>
                  </a:lnTo>
                  <a:lnTo>
                    <a:pt x="403233" y="228938"/>
                  </a:lnTo>
                  <a:lnTo>
                    <a:pt x="182422" y="145423"/>
                  </a:lnTo>
                  <a:lnTo>
                    <a:pt x="175808" y="148408"/>
                  </a:lnTo>
                  <a:lnTo>
                    <a:pt x="171322" y="160270"/>
                  </a:lnTo>
                  <a:lnTo>
                    <a:pt x="174305" y="166885"/>
                  </a:lnTo>
                  <a:close/>
                </a:path>
                <a:path w="1497330" h="664845">
                  <a:moveTo>
                    <a:pt x="485148" y="366118"/>
                  </a:moveTo>
                  <a:lnTo>
                    <a:pt x="490807" y="368258"/>
                  </a:lnTo>
                  <a:lnTo>
                    <a:pt x="491783" y="368495"/>
                  </a:lnTo>
                  <a:lnTo>
                    <a:pt x="495782" y="368894"/>
                  </a:lnTo>
                  <a:lnTo>
                    <a:pt x="498562" y="367957"/>
                  </a:lnTo>
                  <a:lnTo>
                    <a:pt x="503261" y="364440"/>
                  </a:lnTo>
                  <a:lnTo>
                    <a:pt x="505028" y="361659"/>
                  </a:lnTo>
                  <a:lnTo>
                    <a:pt x="527522" y="138402"/>
                  </a:lnTo>
                  <a:lnTo>
                    <a:pt x="522858" y="132745"/>
                  </a:lnTo>
                  <a:lnTo>
                    <a:pt x="510317" y="131512"/>
                  </a:lnTo>
                  <a:lnTo>
                    <a:pt x="504699" y="136106"/>
                  </a:lnTo>
                  <a:lnTo>
                    <a:pt x="482007" y="361312"/>
                  </a:lnTo>
                  <a:lnTo>
                    <a:pt x="485148" y="366118"/>
                  </a:lnTo>
                  <a:close/>
                </a:path>
                <a:path w="1497330" h="664845">
                  <a:moveTo>
                    <a:pt x="1149850" y="124107"/>
                  </a:moveTo>
                  <a:lnTo>
                    <a:pt x="1171172" y="118510"/>
                  </a:lnTo>
                  <a:lnTo>
                    <a:pt x="1168662" y="113542"/>
                  </a:lnTo>
                  <a:lnTo>
                    <a:pt x="1162993" y="110865"/>
                  </a:lnTo>
                  <a:lnTo>
                    <a:pt x="1152528" y="114318"/>
                  </a:lnTo>
                  <a:lnTo>
                    <a:pt x="1149621" y="119091"/>
                  </a:lnTo>
                  <a:lnTo>
                    <a:pt x="1149850" y="124107"/>
                  </a:lnTo>
                  <a:close/>
                </a:path>
                <a:path w="1497330" h="664845">
                  <a:moveTo>
                    <a:pt x="1472273" y="39458"/>
                  </a:moveTo>
                  <a:lnTo>
                    <a:pt x="1496722" y="33038"/>
                  </a:lnTo>
                  <a:lnTo>
                    <a:pt x="1469453" y="0"/>
                  </a:lnTo>
                  <a:lnTo>
                    <a:pt x="1439705" y="0"/>
                  </a:lnTo>
                  <a:lnTo>
                    <a:pt x="1472273" y="39458"/>
                  </a:lnTo>
                  <a:close/>
                </a:path>
                <a:path w="1497330" h="664845">
                  <a:moveTo>
                    <a:pt x="1343801" y="73187"/>
                  </a:moveTo>
                  <a:lnTo>
                    <a:pt x="1371017" y="66043"/>
                  </a:lnTo>
                  <a:lnTo>
                    <a:pt x="1307992" y="13303"/>
                  </a:lnTo>
                  <a:lnTo>
                    <a:pt x="1300715" y="13953"/>
                  </a:lnTo>
                  <a:lnTo>
                    <a:pt x="1292591" y="23684"/>
                  </a:lnTo>
                  <a:lnTo>
                    <a:pt x="1293235" y="30911"/>
                  </a:lnTo>
                  <a:lnTo>
                    <a:pt x="1343801" y="73187"/>
                  </a:lnTo>
                  <a:close/>
                </a:path>
                <a:path w="1497330" h="664845">
                  <a:moveTo>
                    <a:pt x="919961" y="89467"/>
                  </a:moveTo>
                  <a:lnTo>
                    <a:pt x="925515" y="91567"/>
                  </a:lnTo>
                  <a:lnTo>
                    <a:pt x="930260" y="90739"/>
                  </a:lnTo>
                  <a:lnTo>
                    <a:pt x="1023153" y="0"/>
                  </a:lnTo>
                  <a:lnTo>
                    <a:pt x="990327" y="0"/>
                  </a:lnTo>
                  <a:lnTo>
                    <a:pt x="912990" y="75535"/>
                  </a:lnTo>
                  <a:lnTo>
                    <a:pt x="912902" y="82797"/>
                  </a:lnTo>
                  <a:lnTo>
                    <a:pt x="918544" y="88560"/>
                  </a:lnTo>
                  <a:lnTo>
                    <a:pt x="919961" y="89467"/>
                  </a:lnTo>
                  <a:close/>
                </a:path>
                <a:path w="1497330" h="664845">
                  <a:moveTo>
                    <a:pt x="926944" y="182633"/>
                  </a:moveTo>
                  <a:lnTo>
                    <a:pt x="952770" y="175849"/>
                  </a:lnTo>
                  <a:lnTo>
                    <a:pt x="912121" y="135815"/>
                  </a:lnTo>
                  <a:lnTo>
                    <a:pt x="907550" y="131403"/>
                  </a:lnTo>
                  <a:lnTo>
                    <a:pt x="900341" y="131432"/>
                  </a:lnTo>
                  <a:lnTo>
                    <a:pt x="891454" y="140456"/>
                  </a:lnTo>
                  <a:lnTo>
                    <a:pt x="891508" y="147723"/>
                  </a:lnTo>
                  <a:lnTo>
                    <a:pt x="926944" y="182633"/>
                  </a:lnTo>
                  <a:close/>
                </a:path>
                <a:path w="1497330" h="664845">
                  <a:moveTo>
                    <a:pt x="821667" y="210270"/>
                  </a:moveTo>
                  <a:lnTo>
                    <a:pt x="847975" y="203366"/>
                  </a:lnTo>
                  <a:lnTo>
                    <a:pt x="834189" y="192079"/>
                  </a:lnTo>
                  <a:lnTo>
                    <a:pt x="827000" y="192750"/>
                  </a:lnTo>
                  <a:lnTo>
                    <a:pt x="819948" y="201324"/>
                  </a:lnTo>
                  <a:lnTo>
                    <a:pt x="819590" y="206309"/>
                  </a:lnTo>
                  <a:lnTo>
                    <a:pt x="821667" y="210270"/>
                  </a:lnTo>
                  <a:close/>
                </a:path>
                <a:path w="1497330" h="664845">
                  <a:moveTo>
                    <a:pt x="695592" y="291955"/>
                  </a:moveTo>
                  <a:lnTo>
                    <a:pt x="713801" y="277077"/>
                  </a:lnTo>
                  <a:lnTo>
                    <a:pt x="710402" y="275019"/>
                  </a:lnTo>
                  <a:lnTo>
                    <a:pt x="705064" y="271683"/>
                  </a:lnTo>
                  <a:lnTo>
                    <a:pt x="697938" y="273456"/>
                  </a:lnTo>
                  <a:lnTo>
                    <a:pt x="692082" y="283129"/>
                  </a:lnTo>
                  <a:lnTo>
                    <a:pt x="692658" y="288303"/>
                  </a:lnTo>
                  <a:lnTo>
                    <a:pt x="695592" y="291955"/>
                  </a:lnTo>
                  <a:close/>
                </a:path>
                <a:path w="1497330" h="664845">
                  <a:moveTo>
                    <a:pt x="581469" y="361464"/>
                  </a:moveTo>
                  <a:lnTo>
                    <a:pt x="587128" y="363604"/>
                  </a:lnTo>
                  <a:lnTo>
                    <a:pt x="588104" y="363841"/>
                  </a:lnTo>
                  <a:lnTo>
                    <a:pt x="595431" y="364576"/>
                  </a:lnTo>
                  <a:lnTo>
                    <a:pt x="601050" y="359981"/>
                  </a:lnTo>
                  <a:lnTo>
                    <a:pt x="623843" y="133748"/>
                  </a:lnTo>
                  <a:lnTo>
                    <a:pt x="619148" y="128079"/>
                  </a:lnTo>
                  <a:lnTo>
                    <a:pt x="606638" y="126857"/>
                  </a:lnTo>
                  <a:lnTo>
                    <a:pt x="601020" y="131452"/>
                  </a:lnTo>
                  <a:lnTo>
                    <a:pt x="578328" y="356658"/>
                  </a:lnTo>
                  <a:lnTo>
                    <a:pt x="581469" y="361464"/>
                  </a:lnTo>
                  <a:close/>
                </a:path>
                <a:path w="1497330" h="664845">
                  <a:moveTo>
                    <a:pt x="642484" y="65935"/>
                  </a:moveTo>
                  <a:lnTo>
                    <a:pt x="647985" y="68016"/>
                  </a:lnTo>
                  <a:lnTo>
                    <a:pt x="651699" y="67791"/>
                  </a:lnTo>
                  <a:lnTo>
                    <a:pt x="699932" y="38190"/>
                  </a:lnTo>
                  <a:lnTo>
                    <a:pt x="663958" y="33337"/>
                  </a:lnTo>
                  <a:lnTo>
                    <a:pt x="637448" y="49609"/>
                  </a:lnTo>
                  <a:lnTo>
                    <a:pt x="635755" y="56682"/>
                  </a:lnTo>
                  <a:lnTo>
                    <a:pt x="640456" y="64330"/>
                  </a:lnTo>
                  <a:lnTo>
                    <a:pt x="642484" y="65935"/>
                  </a:lnTo>
                  <a:close/>
                </a:path>
                <a:path w="1497330" h="664845">
                  <a:moveTo>
                    <a:pt x="1012304" y="156925"/>
                  </a:moveTo>
                  <a:lnTo>
                    <a:pt x="1017858" y="159026"/>
                  </a:lnTo>
                  <a:lnTo>
                    <a:pt x="1022603" y="158197"/>
                  </a:lnTo>
                  <a:lnTo>
                    <a:pt x="1184555" y="0"/>
                  </a:lnTo>
                  <a:lnTo>
                    <a:pt x="1151732" y="0"/>
                  </a:lnTo>
                  <a:lnTo>
                    <a:pt x="1005333" y="142993"/>
                  </a:lnTo>
                  <a:lnTo>
                    <a:pt x="1005245" y="150255"/>
                  </a:lnTo>
                  <a:lnTo>
                    <a:pt x="1010887" y="156018"/>
                  </a:lnTo>
                  <a:lnTo>
                    <a:pt x="1012304" y="156925"/>
                  </a:lnTo>
                  <a:close/>
                </a:path>
              </a:pathLst>
            </a:custGeom>
            <a:solidFill>
              <a:srgbClr val="F7F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5423" y="352885"/>
              <a:ext cx="5162603" cy="362398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0" y="7681748"/>
            <a:ext cx="18288000" cy="2605405"/>
            <a:chOff x="0" y="7681748"/>
            <a:chExt cx="18288000" cy="2605405"/>
          </a:xfrm>
        </p:grpSpPr>
        <p:sp>
          <p:nvSpPr>
            <p:cNvPr id="14" name="object 14"/>
            <p:cNvSpPr/>
            <p:nvPr/>
          </p:nvSpPr>
          <p:spPr>
            <a:xfrm>
              <a:off x="0" y="9435147"/>
              <a:ext cx="18288000" cy="852169"/>
            </a:xfrm>
            <a:custGeom>
              <a:avLst/>
              <a:gdLst/>
              <a:ahLst/>
              <a:cxnLst/>
              <a:rect l="l" t="t" r="r" b="b"/>
              <a:pathLst>
                <a:path w="18288000" h="852170">
                  <a:moveTo>
                    <a:pt x="18287999" y="851851"/>
                  </a:moveTo>
                  <a:lnTo>
                    <a:pt x="0" y="851851"/>
                  </a:lnTo>
                  <a:lnTo>
                    <a:pt x="0" y="509606"/>
                  </a:lnTo>
                  <a:lnTo>
                    <a:pt x="18287999" y="0"/>
                  </a:lnTo>
                  <a:lnTo>
                    <a:pt x="18287999" y="851851"/>
                  </a:lnTo>
                  <a:close/>
                </a:path>
              </a:pathLst>
            </a:custGeom>
            <a:solidFill>
              <a:srgbClr val="F5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5971" y="7681748"/>
              <a:ext cx="5542029" cy="260525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548526" y="8354846"/>
              <a:ext cx="4739640" cy="1910080"/>
            </a:xfrm>
            <a:custGeom>
              <a:avLst/>
              <a:gdLst/>
              <a:ahLst/>
              <a:cxnLst/>
              <a:rect l="l" t="t" r="r" b="b"/>
              <a:pathLst>
                <a:path w="4739640" h="1910079">
                  <a:moveTo>
                    <a:pt x="23368" y="208140"/>
                  </a:moveTo>
                  <a:lnTo>
                    <a:pt x="16205" y="209384"/>
                  </a:lnTo>
                  <a:lnTo>
                    <a:pt x="9042" y="210578"/>
                  </a:lnTo>
                  <a:lnTo>
                    <a:pt x="1905" y="211924"/>
                  </a:lnTo>
                  <a:lnTo>
                    <a:pt x="0" y="270891"/>
                  </a:lnTo>
                  <a:lnTo>
                    <a:pt x="6985" y="272783"/>
                  </a:lnTo>
                  <a:lnTo>
                    <a:pt x="14058" y="274472"/>
                  </a:lnTo>
                  <a:lnTo>
                    <a:pt x="21158" y="276085"/>
                  </a:lnTo>
                  <a:lnTo>
                    <a:pt x="23368" y="208140"/>
                  </a:lnTo>
                  <a:close/>
                </a:path>
                <a:path w="4739640" h="1910079">
                  <a:moveTo>
                    <a:pt x="133883" y="192798"/>
                  </a:moveTo>
                  <a:lnTo>
                    <a:pt x="126428" y="193598"/>
                  </a:lnTo>
                  <a:lnTo>
                    <a:pt x="118960" y="194271"/>
                  </a:lnTo>
                  <a:lnTo>
                    <a:pt x="111531" y="195160"/>
                  </a:lnTo>
                  <a:lnTo>
                    <a:pt x="91224" y="287312"/>
                  </a:lnTo>
                  <a:lnTo>
                    <a:pt x="98361" y="288023"/>
                  </a:lnTo>
                  <a:lnTo>
                    <a:pt x="105498" y="288632"/>
                  </a:lnTo>
                  <a:lnTo>
                    <a:pt x="112674" y="289090"/>
                  </a:lnTo>
                  <a:lnTo>
                    <a:pt x="133883" y="192798"/>
                  </a:lnTo>
                  <a:close/>
                </a:path>
                <a:path w="4739640" h="1910079">
                  <a:moveTo>
                    <a:pt x="233641" y="285978"/>
                  </a:moveTo>
                  <a:lnTo>
                    <a:pt x="190944" y="252628"/>
                  </a:lnTo>
                  <a:lnTo>
                    <a:pt x="184238" y="253453"/>
                  </a:lnTo>
                  <a:lnTo>
                    <a:pt x="180619" y="258102"/>
                  </a:lnTo>
                  <a:lnTo>
                    <a:pt x="177101" y="262902"/>
                  </a:lnTo>
                  <a:lnTo>
                    <a:pt x="177825" y="269455"/>
                  </a:lnTo>
                  <a:lnTo>
                    <a:pt x="202552" y="288772"/>
                  </a:lnTo>
                  <a:lnTo>
                    <a:pt x="210350" y="288201"/>
                  </a:lnTo>
                  <a:lnTo>
                    <a:pt x="218135" y="287540"/>
                  </a:lnTo>
                  <a:lnTo>
                    <a:pt x="225907" y="286804"/>
                  </a:lnTo>
                  <a:lnTo>
                    <a:pt x="233641" y="285978"/>
                  </a:lnTo>
                  <a:close/>
                </a:path>
                <a:path w="4739640" h="1910079">
                  <a:moveTo>
                    <a:pt x="361784" y="259041"/>
                  </a:moveTo>
                  <a:lnTo>
                    <a:pt x="333832" y="180035"/>
                  </a:lnTo>
                  <a:lnTo>
                    <a:pt x="330542" y="180136"/>
                  </a:lnTo>
                  <a:lnTo>
                    <a:pt x="327240" y="180149"/>
                  </a:lnTo>
                  <a:lnTo>
                    <a:pt x="322148" y="180314"/>
                  </a:lnTo>
                  <a:lnTo>
                    <a:pt x="320332" y="180314"/>
                  </a:lnTo>
                  <a:lnTo>
                    <a:pt x="316166" y="180454"/>
                  </a:lnTo>
                  <a:lnTo>
                    <a:pt x="313791" y="180594"/>
                  </a:lnTo>
                  <a:lnTo>
                    <a:pt x="311429" y="180670"/>
                  </a:lnTo>
                  <a:lnTo>
                    <a:pt x="341312" y="265150"/>
                  </a:lnTo>
                  <a:lnTo>
                    <a:pt x="348170" y="263245"/>
                  </a:lnTo>
                  <a:lnTo>
                    <a:pt x="361784" y="259041"/>
                  </a:lnTo>
                  <a:close/>
                </a:path>
                <a:path w="4739640" h="1910079">
                  <a:moveTo>
                    <a:pt x="484543" y="177177"/>
                  </a:moveTo>
                  <a:lnTo>
                    <a:pt x="462965" y="177457"/>
                  </a:lnTo>
                  <a:lnTo>
                    <a:pt x="459308" y="204368"/>
                  </a:lnTo>
                  <a:lnTo>
                    <a:pt x="463397" y="209740"/>
                  </a:lnTo>
                  <a:lnTo>
                    <a:pt x="473544" y="211124"/>
                  </a:lnTo>
                  <a:lnTo>
                    <a:pt x="477608" y="209042"/>
                  </a:lnTo>
                  <a:lnTo>
                    <a:pt x="480504" y="204317"/>
                  </a:lnTo>
                  <a:lnTo>
                    <a:pt x="481025" y="202920"/>
                  </a:lnTo>
                  <a:lnTo>
                    <a:pt x="484543" y="177177"/>
                  </a:lnTo>
                  <a:close/>
                </a:path>
                <a:path w="4739640" h="1910079">
                  <a:moveTo>
                    <a:pt x="538175" y="176491"/>
                  </a:moveTo>
                  <a:lnTo>
                    <a:pt x="533806" y="176555"/>
                  </a:lnTo>
                  <a:lnTo>
                    <a:pt x="533095" y="179666"/>
                  </a:lnTo>
                  <a:lnTo>
                    <a:pt x="534771" y="178587"/>
                  </a:lnTo>
                  <a:lnTo>
                    <a:pt x="536498" y="177596"/>
                  </a:lnTo>
                  <a:lnTo>
                    <a:pt x="538175" y="176491"/>
                  </a:lnTo>
                  <a:close/>
                </a:path>
                <a:path w="4739640" h="1910079">
                  <a:moveTo>
                    <a:pt x="814412" y="1775739"/>
                  </a:moveTo>
                  <a:lnTo>
                    <a:pt x="813333" y="1770532"/>
                  </a:lnTo>
                  <a:lnTo>
                    <a:pt x="811618" y="1768525"/>
                  </a:lnTo>
                  <a:lnTo>
                    <a:pt x="808545" y="1764817"/>
                  </a:lnTo>
                  <a:lnTo>
                    <a:pt x="803452" y="1764169"/>
                  </a:lnTo>
                  <a:lnTo>
                    <a:pt x="799134" y="1773008"/>
                  </a:lnTo>
                  <a:lnTo>
                    <a:pt x="799477" y="1778190"/>
                  </a:lnTo>
                  <a:lnTo>
                    <a:pt x="798283" y="1786420"/>
                  </a:lnTo>
                  <a:lnTo>
                    <a:pt x="805408" y="1782127"/>
                  </a:lnTo>
                  <a:lnTo>
                    <a:pt x="810018" y="1780247"/>
                  </a:lnTo>
                  <a:lnTo>
                    <a:pt x="814412" y="1775739"/>
                  </a:lnTo>
                  <a:close/>
                </a:path>
                <a:path w="4739640" h="1910079">
                  <a:moveTo>
                    <a:pt x="854125" y="1711883"/>
                  </a:moveTo>
                  <a:lnTo>
                    <a:pt x="852424" y="1702206"/>
                  </a:lnTo>
                  <a:lnTo>
                    <a:pt x="848525" y="1696758"/>
                  </a:lnTo>
                  <a:lnTo>
                    <a:pt x="841921" y="1695196"/>
                  </a:lnTo>
                  <a:lnTo>
                    <a:pt x="832040" y="1697189"/>
                  </a:lnTo>
                  <a:lnTo>
                    <a:pt x="854125" y="1711883"/>
                  </a:lnTo>
                  <a:close/>
                </a:path>
                <a:path w="4739640" h="1910079">
                  <a:moveTo>
                    <a:pt x="998613" y="1897976"/>
                  </a:moveTo>
                  <a:lnTo>
                    <a:pt x="997051" y="1891499"/>
                  </a:lnTo>
                  <a:lnTo>
                    <a:pt x="988631" y="1885823"/>
                  </a:lnTo>
                  <a:lnTo>
                    <a:pt x="986980" y="1886394"/>
                  </a:lnTo>
                  <a:lnTo>
                    <a:pt x="983170" y="1886572"/>
                  </a:lnTo>
                  <a:lnTo>
                    <a:pt x="976515" y="1894497"/>
                  </a:lnTo>
                  <a:lnTo>
                    <a:pt x="977696" y="1901494"/>
                  </a:lnTo>
                  <a:lnTo>
                    <a:pt x="983615" y="1906727"/>
                  </a:lnTo>
                  <a:lnTo>
                    <a:pt x="986790" y="1909559"/>
                  </a:lnTo>
                  <a:lnTo>
                    <a:pt x="992581" y="1908568"/>
                  </a:lnTo>
                  <a:lnTo>
                    <a:pt x="998613" y="1897976"/>
                  </a:lnTo>
                  <a:close/>
                </a:path>
                <a:path w="4739640" h="1910079">
                  <a:moveTo>
                    <a:pt x="1030541" y="1876653"/>
                  </a:moveTo>
                  <a:lnTo>
                    <a:pt x="1024204" y="1871268"/>
                  </a:lnTo>
                  <a:lnTo>
                    <a:pt x="1018095" y="1867979"/>
                  </a:lnTo>
                  <a:lnTo>
                    <a:pt x="1011936" y="1867801"/>
                  </a:lnTo>
                  <a:lnTo>
                    <a:pt x="1005433" y="1871827"/>
                  </a:lnTo>
                  <a:lnTo>
                    <a:pt x="1005116" y="1873313"/>
                  </a:lnTo>
                  <a:lnTo>
                    <a:pt x="1004836" y="1874126"/>
                  </a:lnTo>
                  <a:lnTo>
                    <a:pt x="1004544" y="1881390"/>
                  </a:lnTo>
                  <a:lnTo>
                    <a:pt x="1000772" y="1889150"/>
                  </a:lnTo>
                  <a:lnTo>
                    <a:pt x="1017790" y="1894852"/>
                  </a:lnTo>
                  <a:lnTo>
                    <a:pt x="1023391" y="1891423"/>
                  </a:lnTo>
                  <a:lnTo>
                    <a:pt x="1028407" y="1882686"/>
                  </a:lnTo>
                  <a:lnTo>
                    <a:pt x="1029093" y="1880260"/>
                  </a:lnTo>
                  <a:lnTo>
                    <a:pt x="1030541" y="1876653"/>
                  </a:lnTo>
                  <a:close/>
                </a:path>
                <a:path w="4739640" h="1910079">
                  <a:moveTo>
                    <a:pt x="4034904" y="1752942"/>
                  </a:moveTo>
                  <a:lnTo>
                    <a:pt x="4033837" y="1748193"/>
                  </a:lnTo>
                  <a:lnTo>
                    <a:pt x="4034091" y="1742973"/>
                  </a:lnTo>
                  <a:lnTo>
                    <a:pt x="4027665" y="1744129"/>
                  </a:lnTo>
                  <a:lnTo>
                    <a:pt x="4022140" y="1743989"/>
                  </a:lnTo>
                  <a:lnTo>
                    <a:pt x="4014825" y="1747901"/>
                  </a:lnTo>
                  <a:lnTo>
                    <a:pt x="4012349" y="1752473"/>
                  </a:lnTo>
                  <a:lnTo>
                    <a:pt x="4010698" y="1760194"/>
                  </a:lnTo>
                  <a:lnTo>
                    <a:pt x="4018064" y="1764588"/>
                  </a:lnTo>
                  <a:lnTo>
                    <a:pt x="4026954" y="1761642"/>
                  </a:lnTo>
                  <a:lnTo>
                    <a:pt x="4031284" y="1759204"/>
                  </a:lnTo>
                  <a:lnTo>
                    <a:pt x="4034904" y="1752942"/>
                  </a:lnTo>
                  <a:close/>
                </a:path>
                <a:path w="4739640" h="1910079">
                  <a:moveTo>
                    <a:pt x="4101388" y="1716239"/>
                  </a:moveTo>
                  <a:lnTo>
                    <a:pt x="4100233" y="1711261"/>
                  </a:lnTo>
                  <a:lnTo>
                    <a:pt x="4098340" y="1712239"/>
                  </a:lnTo>
                  <a:lnTo>
                    <a:pt x="4096512" y="1713039"/>
                  </a:lnTo>
                  <a:lnTo>
                    <a:pt x="4094454" y="1714461"/>
                  </a:lnTo>
                  <a:lnTo>
                    <a:pt x="4094645" y="1715719"/>
                  </a:lnTo>
                  <a:lnTo>
                    <a:pt x="4094569" y="1716544"/>
                  </a:lnTo>
                  <a:lnTo>
                    <a:pt x="4096842" y="1716455"/>
                  </a:lnTo>
                  <a:lnTo>
                    <a:pt x="4101388" y="1716239"/>
                  </a:lnTo>
                  <a:close/>
                </a:path>
                <a:path w="4739640" h="1910079">
                  <a:moveTo>
                    <a:pt x="4302671" y="1784032"/>
                  </a:moveTo>
                  <a:lnTo>
                    <a:pt x="4302582" y="1783740"/>
                  </a:lnTo>
                  <a:lnTo>
                    <a:pt x="4302480" y="1783321"/>
                  </a:lnTo>
                  <a:lnTo>
                    <a:pt x="4300664" y="1785747"/>
                  </a:lnTo>
                  <a:lnTo>
                    <a:pt x="4302671" y="1784032"/>
                  </a:lnTo>
                  <a:close/>
                </a:path>
                <a:path w="4739640" h="1910079">
                  <a:moveTo>
                    <a:pt x="4344505" y="1230528"/>
                  </a:moveTo>
                  <a:lnTo>
                    <a:pt x="4339653" y="1224089"/>
                  </a:lnTo>
                  <a:lnTo>
                    <a:pt x="4334827" y="1217447"/>
                  </a:lnTo>
                  <a:lnTo>
                    <a:pt x="4328795" y="1209903"/>
                  </a:lnTo>
                  <a:lnTo>
                    <a:pt x="4326534" y="1208887"/>
                  </a:lnTo>
                  <a:lnTo>
                    <a:pt x="4322064" y="1209763"/>
                  </a:lnTo>
                  <a:lnTo>
                    <a:pt x="4318571" y="1210589"/>
                  </a:lnTo>
                  <a:lnTo>
                    <a:pt x="4315371" y="1213535"/>
                  </a:lnTo>
                  <a:lnTo>
                    <a:pt x="4316120" y="1218234"/>
                  </a:lnTo>
                  <a:lnTo>
                    <a:pt x="4317581" y="1219758"/>
                  </a:lnTo>
                  <a:lnTo>
                    <a:pt x="4322711" y="1224495"/>
                  </a:lnTo>
                  <a:lnTo>
                    <a:pt x="4328592" y="1228280"/>
                  </a:lnTo>
                  <a:lnTo>
                    <a:pt x="4335704" y="1230503"/>
                  </a:lnTo>
                  <a:lnTo>
                    <a:pt x="4344505" y="1230528"/>
                  </a:lnTo>
                  <a:close/>
                </a:path>
                <a:path w="4739640" h="1910079">
                  <a:moveTo>
                    <a:pt x="4464113" y="627164"/>
                  </a:moveTo>
                  <a:lnTo>
                    <a:pt x="4459960" y="631888"/>
                  </a:lnTo>
                  <a:lnTo>
                    <a:pt x="4458386" y="633501"/>
                  </a:lnTo>
                  <a:lnTo>
                    <a:pt x="4456671" y="635787"/>
                  </a:lnTo>
                  <a:lnTo>
                    <a:pt x="4457065" y="636828"/>
                  </a:lnTo>
                  <a:lnTo>
                    <a:pt x="4457090" y="637603"/>
                  </a:lnTo>
                  <a:lnTo>
                    <a:pt x="4458309" y="637400"/>
                  </a:lnTo>
                  <a:lnTo>
                    <a:pt x="4460189" y="637565"/>
                  </a:lnTo>
                  <a:lnTo>
                    <a:pt x="4461738" y="635076"/>
                  </a:lnTo>
                  <a:lnTo>
                    <a:pt x="4462145" y="632917"/>
                  </a:lnTo>
                  <a:lnTo>
                    <a:pt x="4464113" y="627164"/>
                  </a:lnTo>
                  <a:close/>
                </a:path>
                <a:path w="4739640" h="1910079">
                  <a:moveTo>
                    <a:pt x="4514405" y="1569504"/>
                  </a:moveTo>
                  <a:lnTo>
                    <a:pt x="4509973" y="1567014"/>
                  </a:lnTo>
                  <a:lnTo>
                    <a:pt x="4504804" y="1571701"/>
                  </a:lnTo>
                  <a:lnTo>
                    <a:pt x="4502975" y="1576184"/>
                  </a:lnTo>
                  <a:lnTo>
                    <a:pt x="4504487" y="1581543"/>
                  </a:lnTo>
                  <a:lnTo>
                    <a:pt x="4507789" y="1577530"/>
                  </a:lnTo>
                  <a:lnTo>
                    <a:pt x="4511141" y="1573555"/>
                  </a:lnTo>
                  <a:lnTo>
                    <a:pt x="4514405" y="1569504"/>
                  </a:lnTo>
                  <a:close/>
                </a:path>
                <a:path w="4739640" h="1910079">
                  <a:moveTo>
                    <a:pt x="4583468" y="775436"/>
                  </a:moveTo>
                  <a:lnTo>
                    <a:pt x="4580433" y="774306"/>
                  </a:lnTo>
                  <a:lnTo>
                    <a:pt x="4579899" y="776744"/>
                  </a:lnTo>
                  <a:lnTo>
                    <a:pt x="4580509" y="776909"/>
                  </a:lnTo>
                  <a:lnTo>
                    <a:pt x="4581271" y="777392"/>
                  </a:lnTo>
                  <a:lnTo>
                    <a:pt x="4581677" y="777201"/>
                  </a:lnTo>
                  <a:lnTo>
                    <a:pt x="4582388" y="776820"/>
                  </a:lnTo>
                  <a:lnTo>
                    <a:pt x="4582884" y="776046"/>
                  </a:lnTo>
                  <a:lnTo>
                    <a:pt x="4583468" y="775436"/>
                  </a:lnTo>
                  <a:close/>
                </a:path>
                <a:path w="4739640" h="1910079">
                  <a:moveTo>
                    <a:pt x="4652543" y="69723"/>
                  </a:moveTo>
                  <a:lnTo>
                    <a:pt x="4649889" y="68834"/>
                  </a:lnTo>
                  <a:lnTo>
                    <a:pt x="4646790" y="67830"/>
                  </a:lnTo>
                  <a:lnTo>
                    <a:pt x="4646574" y="69367"/>
                  </a:lnTo>
                  <a:lnTo>
                    <a:pt x="4645952" y="70993"/>
                  </a:lnTo>
                  <a:lnTo>
                    <a:pt x="4646523" y="73507"/>
                  </a:lnTo>
                  <a:lnTo>
                    <a:pt x="4647933" y="74345"/>
                  </a:lnTo>
                  <a:lnTo>
                    <a:pt x="4648835" y="75311"/>
                  </a:lnTo>
                  <a:lnTo>
                    <a:pt x="4652543" y="69723"/>
                  </a:lnTo>
                  <a:close/>
                </a:path>
                <a:path w="4739640" h="1910079">
                  <a:moveTo>
                    <a:pt x="4692916" y="4241"/>
                  </a:moveTo>
                  <a:lnTo>
                    <a:pt x="4692218" y="3009"/>
                  </a:lnTo>
                  <a:lnTo>
                    <a:pt x="4691634" y="1689"/>
                  </a:lnTo>
                  <a:lnTo>
                    <a:pt x="4690288" y="127"/>
                  </a:lnTo>
                  <a:lnTo>
                    <a:pt x="4689233" y="203"/>
                  </a:lnTo>
                  <a:lnTo>
                    <a:pt x="4688471" y="0"/>
                  </a:lnTo>
                  <a:lnTo>
                    <a:pt x="4688497" y="1041"/>
                  </a:lnTo>
                  <a:lnTo>
                    <a:pt x="4688103" y="2755"/>
                  </a:lnTo>
                  <a:lnTo>
                    <a:pt x="4689830" y="3771"/>
                  </a:lnTo>
                  <a:lnTo>
                    <a:pt x="4691456" y="3886"/>
                  </a:lnTo>
                  <a:lnTo>
                    <a:pt x="4692916" y="4241"/>
                  </a:lnTo>
                  <a:close/>
                </a:path>
                <a:path w="4739640" h="1910079">
                  <a:moveTo>
                    <a:pt x="4739475" y="730821"/>
                  </a:moveTo>
                  <a:lnTo>
                    <a:pt x="4738243" y="731532"/>
                  </a:lnTo>
                  <a:lnTo>
                    <a:pt x="4734738" y="732548"/>
                  </a:lnTo>
                  <a:lnTo>
                    <a:pt x="4734458" y="739013"/>
                  </a:lnTo>
                  <a:lnTo>
                    <a:pt x="4738141" y="740841"/>
                  </a:lnTo>
                  <a:lnTo>
                    <a:pt x="4739475" y="740867"/>
                  </a:lnTo>
                  <a:lnTo>
                    <a:pt x="4739475" y="730821"/>
                  </a:lnTo>
                  <a:close/>
                </a:path>
                <a:path w="4739640" h="1910079">
                  <a:moveTo>
                    <a:pt x="4739475" y="391680"/>
                  </a:moveTo>
                  <a:lnTo>
                    <a:pt x="4727854" y="398919"/>
                  </a:lnTo>
                  <a:lnTo>
                    <a:pt x="4726800" y="414921"/>
                  </a:lnTo>
                  <a:lnTo>
                    <a:pt x="4739475" y="423354"/>
                  </a:lnTo>
                  <a:lnTo>
                    <a:pt x="4739475" y="391680"/>
                  </a:lnTo>
                  <a:close/>
                </a:path>
              </a:pathLst>
            </a:custGeom>
            <a:solidFill>
              <a:srgbClr val="FAD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0" y="0"/>
            <a:ext cx="2153920" cy="1475105"/>
            <a:chOff x="0" y="0"/>
            <a:chExt cx="2153920" cy="1475105"/>
          </a:xfrm>
        </p:grpSpPr>
        <p:sp>
          <p:nvSpPr>
            <p:cNvPr id="18" name="object 18"/>
            <p:cNvSpPr/>
            <p:nvPr/>
          </p:nvSpPr>
          <p:spPr>
            <a:xfrm>
              <a:off x="0" y="0"/>
              <a:ext cx="871855" cy="824230"/>
            </a:xfrm>
            <a:custGeom>
              <a:avLst/>
              <a:gdLst/>
              <a:ahLst/>
              <a:cxnLst/>
              <a:rect l="l" t="t" r="r" b="b"/>
              <a:pathLst>
                <a:path w="871855" h="824230">
                  <a:moveTo>
                    <a:pt x="0" y="824132"/>
                  </a:moveTo>
                  <a:lnTo>
                    <a:pt x="0" y="0"/>
                  </a:lnTo>
                  <a:lnTo>
                    <a:pt x="871695" y="0"/>
                  </a:lnTo>
                  <a:lnTo>
                    <a:pt x="858600" y="40134"/>
                  </a:lnTo>
                  <a:lnTo>
                    <a:pt x="809546" y="165584"/>
                  </a:lnTo>
                  <a:lnTo>
                    <a:pt x="761749" y="282395"/>
                  </a:lnTo>
                  <a:lnTo>
                    <a:pt x="740251" y="333919"/>
                  </a:lnTo>
                  <a:lnTo>
                    <a:pt x="698351" y="394193"/>
                  </a:lnTo>
                  <a:lnTo>
                    <a:pt x="656368" y="453107"/>
                  </a:lnTo>
                  <a:lnTo>
                    <a:pt x="609600" y="516604"/>
                  </a:lnTo>
                  <a:lnTo>
                    <a:pt x="585617" y="547970"/>
                  </a:lnTo>
                  <a:lnTo>
                    <a:pt x="543565" y="599114"/>
                  </a:lnTo>
                  <a:lnTo>
                    <a:pt x="505670" y="633380"/>
                  </a:lnTo>
                  <a:lnTo>
                    <a:pt x="467678" y="661901"/>
                  </a:lnTo>
                  <a:lnTo>
                    <a:pt x="418541" y="696699"/>
                  </a:lnTo>
                  <a:lnTo>
                    <a:pt x="363312" y="733348"/>
                  </a:lnTo>
                  <a:lnTo>
                    <a:pt x="307044" y="767422"/>
                  </a:lnTo>
                  <a:lnTo>
                    <a:pt x="254790" y="794494"/>
                  </a:lnTo>
                  <a:lnTo>
                    <a:pt x="211603" y="810137"/>
                  </a:lnTo>
                  <a:lnTo>
                    <a:pt x="176056" y="814795"/>
                  </a:lnTo>
                  <a:lnTo>
                    <a:pt x="170068" y="815397"/>
                  </a:lnTo>
                  <a:lnTo>
                    <a:pt x="137563" y="817932"/>
                  </a:lnTo>
                  <a:lnTo>
                    <a:pt x="117049" y="819233"/>
                  </a:lnTo>
                  <a:lnTo>
                    <a:pt x="57702" y="822254"/>
                  </a:lnTo>
                  <a:lnTo>
                    <a:pt x="0" y="824132"/>
                  </a:lnTo>
                  <a:close/>
                </a:path>
              </a:pathLst>
            </a:custGeom>
            <a:solidFill>
              <a:srgbClr val="D57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7269" y="359673"/>
              <a:ext cx="469900" cy="459740"/>
            </a:xfrm>
            <a:custGeom>
              <a:avLst/>
              <a:gdLst/>
              <a:ahLst/>
              <a:cxnLst/>
              <a:rect l="l" t="t" r="r" b="b"/>
              <a:pathLst>
                <a:path w="469900" h="459740">
                  <a:moveTo>
                    <a:pt x="0" y="459560"/>
                  </a:moveTo>
                  <a:lnTo>
                    <a:pt x="22855" y="368766"/>
                  </a:lnTo>
                  <a:lnTo>
                    <a:pt x="112025" y="218684"/>
                  </a:lnTo>
                  <a:lnTo>
                    <a:pt x="234545" y="58410"/>
                  </a:lnTo>
                  <a:lnTo>
                    <a:pt x="348823" y="0"/>
                  </a:lnTo>
                  <a:lnTo>
                    <a:pt x="394865" y="142739"/>
                  </a:lnTo>
                  <a:lnTo>
                    <a:pt x="469805" y="155780"/>
                  </a:lnTo>
                  <a:lnTo>
                    <a:pt x="445669" y="187323"/>
                  </a:lnTo>
                  <a:lnTo>
                    <a:pt x="406504" y="234422"/>
                  </a:lnTo>
                  <a:lnTo>
                    <a:pt x="371802" y="265863"/>
                  </a:lnTo>
                  <a:lnTo>
                    <a:pt x="339404" y="290487"/>
                  </a:lnTo>
                  <a:lnTo>
                    <a:pt x="297060" y="321041"/>
                  </a:lnTo>
                  <a:lnTo>
                    <a:pt x="248280" y="354451"/>
                  </a:lnTo>
                  <a:lnTo>
                    <a:pt x="196575" y="387639"/>
                  </a:lnTo>
                  <a:lnTo>
                    <a:pt x="145454" y="417531"/>
                  </a:lnTo>
                  <a:lnTo>
                    <a:pt x="98428" y="441050"/>
                  </a:lnTo>
                  <a:lnTo>
                    <a:pt x="59007" y="455121"/>
                  </a:lnTo>
                  <a:lnTo>
                    <a:pt x="10450" y="458925"/>
                  </a:lnTo>
                  <a:lnTo>
                    <a:pt x="0" y="459560"/>
                  </a:lnTo>
                  <a:close/>
                </a:path>
              </a:pathLst>
            </a:custGeom>
            <a:solidFill>
              <a:srgbClr val="D68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896" y="359673"/>
              <a:ext cx="1056005" cy="1115695"/>
            </a:xfrm>
            <a:custGeom>
              <a:avLst/>
              <a:gdLst/>
              <a:ahLst/>
              <a:cxnLst/>
              <a:rect l="l" t="t" r="r" b="b"/>
              <a:pathLst>
                <a:path w="1056005" h="1115695">
                  <a:moveTo>
                    <a:pt x="470231" y="1115210"/>
                  </a:moveTo>
                  <a:lnTo>
                    <a:pt x="388326" y="1110955"/>
                  </a:lnTo>
                  <a:lnTo>
                    <a:pt x="317992" y="1079805"/>
                  </a:lnTo>
                  <a:lnTo>
                    <a:pt x="264205" y="1052299"/>
                  </a:lnTo>
                  <a:lnTo>
                    <a:pt x="207277" y="1020518"/>
                  </a:lnTo>
                  <a:lnTo>
                    <a:pt x="154162" y="987221"/>
                  </a:lnTo>
                  <a:lnTo>
                    <a:pt x="111816" y="955169"/>
                  </a:lnTo>
                  <a:lnTo>
                    <a:pt x="72389" y="890884"/>
                  </a:lnTo>
                  <a:lnTo>
                    <a:pt x="55869" y="837432"/>
                  </a:lnTo>
                  <a:lnTo>
                    <a:pt x="39133" y="774264"/>
                  </a:lnTo>
                  <a:lnTo>
                    <a:pt x="23678" y="708882"/>
                  </a:lnTo>
                  <a:lnTo>
                    <a:pt x="11005" y="648787"/>
                  </a:lnTo>
                  <a:lnTo>
                    <a:pt x="2612" y="601481"/>
                  </a:lnTo>
                  <a:lnTo>
                    <a:pt x="0" y="574464"/>
                  </a:lnTo>
                  <a:lnTo>
                    <a:pt x="11135" y="525068"/>
                  </a:lnTo>
                  <a:lnTo>
                    <a:pt x="33864" y="449094"/>
                  </a:lnTo>
                  <a:lnTo>
                    <a:pt x="56254" y="379408"/>
                  </a:lnTo>
                  <a:lnTo>
                    <a:pt x="223062" y="121698"/>
                  </a:lnTo>
                  <a:lnTo>
                    <a:pt x="360416" y="0"/>
                  </a:lnTo>
                  <a:lnTo>
                    <a:pt x="406402" y="136985"/>
                  </a:lnTo>
                  <a:lnTo>
                    <a:pt x="608093" y="171944"/>
                  </a:lnTo>
                  <a:lnTo>
                    <a:pt x="587600" y="273259"/>
                  </a:lnTo>
                  <a:lnTo>
                    <a:pt x="595236" y="368766"/>
                  </a:lnTo>
                  <a:lnTo>
                    <a:pt x="748633" y="351012"/>
                  </a:lnTo>
                  <a:lnTo>
                    <a:pt x="732151" y="545751"/>
                  </a:lnTo>
                  <a:lnTo>
                    <a:pt x="896975" y="575998"/>
                  </a:lnTo>
                  <a:lnTo>
                    <a:pt x="853846" y="723943"/>
                  </a:lnTo>
                  <a:lnTo>
                    <a:pt x="1013177" y="736490"/>
                  </a:lnTo>
                  <a:lnTo>
                    <a:pt x="938731" y="879723"/>
                  </a:lnTo>
                  <a:lnTo>
                    <a:pt x="1055976" y="937367"/>
                  </a:lnTo>
                  <a:lnTo>
                    <a:pt x="968360" y="990983"/>
                  </a:lnTo>
                  <a:lnTo>
                    <a:pt x="869134" y="1039914"/>
                  </a:lnTo>
                  <a:lnTo>
                    <a:pt x="787894" y="1075572"/>
                  </a:lnTo>
                  <a:lnTo>
                    <a:pt x="705307" y="1095282"/>
                  </a:lnTo>
                  <a:lnTo>
                    <a:pt x="593265" y="1106941"/>
                  </a:lnTo>
                  <a:lnTo>
                    <a:pt x="470231" y="1115210"/>
                  </a:lnTo>
                  <a:close/>
                </a:path>
              </a:pathLst>
            </a:custGeom>
            <a:solidFill>
              <a:srgbClr val="D6D5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896" y="359673"/>
              <a:ext cx="1056005" cy="1115695"/>
            </a:xfrm>
            <a:custGeom>
              <a:avLst/>
              <a:gdLst/>
              <a:ahLst/>
              <a:cxnLst/>
              <a:rect l="l" t="t" r="r" b="b"/>
              <a:pathLst>
                <a:path w="1056005" h="1115695">
                  <a:moveTo>
                    <a:pt x="470231" y="1115210"/>
                  </a:moveTo>
                  <a:lnTo>
                    <a:pt x="388326" y="1110955"/>
                  </a:lnTo>
                  <a:lnTo>
                    <a:pt x="317992" y="1079805"/>
                  </a:lnTo>
                  <a:lnTo>
                    <a:pt x="264205" y="1052299"/>
                  </a:lnTo>
                  <a:lnTo>
                    <a:pt x="207277" y="1020518"/>
                  </a:lnTo>
                  <a:lnTo>
                    <a:pt x="154162" y="987221"/>
                  </a:lnTo>
                  <a:lnTo>
                    <a:pt x="111816" y="955169"/>
                  </a:lnTo>
                  <a:lnTo>
                    <a:pt x="72389" y="890884"/>
                  </a:lnTo>
                  <a:lnTo>
                    <a:pt x="55869" y="837432"/>
                  </a:lnTo>
                  <a:lnTo>
                    <a:pt x="39133" y="774264"/>
                  </a:lnTo>
                  <a:lnTo>
                    <a:pt x="23678" y="708882"/>
                  </a:lnTo>
                  <a:lnTo>
                    <a:pt x="11005" y="648787"/>
                  </a:lnTo>
                  <a:lnTo>
                    <a:pt x="2612" y="601481"/>
                  </a:lnTo>
                  <a:lnTo>
                    <a:pt x="0" y="574464"/>
                  </a:lnTo>
                  <a:lnTo>
                    <a:pt x="11135" y="525068"/>
                  </a:lnTo>
                  <a:lnTo>
                    <a:pt x="33864" y="449094"/>
                  </a:lnTo>
                  <a:lnTo>
                    <a:pt x="56254" y="379408"/>
                  </a:lnTo>
                  <a:lnTo>
                    <a:pt x="223062" y="121698"/>
                  </a:lnTo>
                  <a:lnTo>
                    <a:pt x="360416" y="0"/>
                  </a:lnTo>
                  <a:lnTo>
                    <a:pt x="348494" y="198410"/>
                  </a:lnTo>
                  <a:lnTo>
                    <a:pt x="512879" y="205423"/>
                  </a:lnTo>
                  <a:lnTo>
                    <a:pt x="538921" y="441039"/>
                  </a:lnTo>
                  <a:lnTo>
                    <a:pt x="712042" y="508820"/>
                  </a:lnTo>
                  <a:lnTo>
                    <a:pt x="698966" y="714518"/>
                  </a:lnTo>
                  <a:lnTo>
                    <a:pt x="888624" y="741915"/>
                  </a:lnTo>
                  <a:lnTo>
                    <a:pt x="881647" y="908928"/>
                  </a:lnTo>
                  <a:lnTo>
                    <a:pt x="1055976" y="937367"/>
                  </a:lnTo>
                  <a:lnTo>
                    <a:pt x="968360" y="990983"/>
                  </a:lnTo>
                  <a:lnTo>
                    <a:pt x="869134" y="1039914"/>
                  </a:lnTo>
                  <a:lnTo>
                    <a:pt x="787894" y="1075572"/>
                  </a:lnTo>
                  <a:lnTo>
                    <a:pt x="705307" y="1095282"/>
                  </a:lnTo>
                  <a:lnTo>
                    <a:pt x="593265" y="1106941"/>
                  </a:lnTo>
                  <a:lnTo>
                    <a:pt x="470231" y="1115210"/>
                  </a:lnTo>
                  <a:close/>
                </a:path>
              </a:pathLst>
            </a:custGeom>
            <a:solidFill>
              <a:srgbClr val="D57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17156" y="180934"/>
              <a:ext cx="1115060" cy="1038860"/>
            </a:xfrm>
            <a:custGeom>
              <a:avLst/>
              <a:gdLst/>
              <a:ahLst/>
              <a:cxnLst/>
              <a:rect l="l" t="t" r="r" b="b"/>
              <a:pathLst>
                <a:path w="1115060" h="1038860">
                  <a:moveTo>
                    <a:pt x="757204" y="1038517"/>
                  </a:moveTo>
                  <a:lnTo>
                    <a:pt x="716147" y="1037639"/>
                  </a:lnTo>
                  <a:lnTo>
                    <a:pt x="621759" y="1034003"/>
                  </a:lnTo>
                  <a:lnTo>
                    <a:pt x="517214" y="1026104"/>
                  </a:lnTo>
                  <a:lnTo>
                    <a:pt x="445685" y="1012435"/>
                  </a:lnTo>
                  <a:lnTo>
                    <a:pt x="382080" y="977799"/>
                  </a:lnTo>
                  <a:lnTo>
                    <a:pt x="294967" y="923771"/>
                  </a:lnTo>
                  <a:lnTo>
                    <a:pt x="218011" y="874006"/>
                  </a:lnTo>
                  <a:lnTo>
                    <a:pt x="184878" y="852161"/>
                  </a:lnTo>
                  <a:lnTo>
                    <a:pt x="109271" y="763806"/>
                  </a:lnTo>
                  <a:lnTo>
                    <a:pt x="47824" y="688867"/>
                  </a:lnTo>
                  <a:lnTo>
                    <a:pt x="0" y="624984"/>
                  </a:lnTo>
                  <a:lnTo>
                    <a:pt x="140320" y="607285"/>
                  </a:lnTo>
                  <a:lnTo>
                    <a:pt x="130870" y="495724"/>
                  </a:lnTo>
                  <a:lnTo>
                    <a:pt x="312892" y="466026"/>
                  </a:lnTo>
                  <a:lnTo>
                    <a:pt x="304266" y="311889"/>
                  </a:lnTo>
                  <a:lnTo>
                    <a:pt x="464036" y="357204"/>
                  </a:lnTo>
                  <a:lnTo>
                    <a:pt x="560678" y="145424"/>
                  </a:lnTo>
                  <a:lnTo>
                    <a:pt x="696054" y="182136"/>
                  </a:lnTo>
                  <a:lnTo>
                    <a:pt x="746820" y="60273"/>
                  </a:lnTo>
                  <a:lnTo>
                    <a:pt x="852308" y="111506"/>
                  </a:lnTo>
                  <a:lnTo>
                    <a:pt x="920380" y="0"/>
                  </a:lnTo>
                  <a:lnTo>
                    <a:pt x="962048" y="68048"/>
                  </a:lnTo>
                  <a:lnTo>
                    <a:pt x="1011185" y="154020"/>
                  </a:lnTo>
                  <a:lnTo>
                    <a:pt x="1052142" y="227734"/>
                  </a:lnTo>
                  <a:lnTo>
                    <a:pt x="1076916" y="287508"/>
                  </a:lnTo>
                  <a:lnTo>
                    <a:pt x="1093426" y="352594"/>
                  </a:lnTo>
                  <a:lnTo>
                    <a:pt x="1109162" y="423670"/>
                  </a:lnTo>
                  <a:lnTo>
                    <a:pt x="1114489" y="470135"/>
                  </a:lnTo>
                  <a:lnTo>
                    <a:pt x="1111203" y="505221"/>
                  </a:lnTo>
                  <a:lnTo>
                    <a:pt x="1106335" y="562574"/>
                  </a:lnTo>
                  <a:lnTo>
                    <a:pt x="1099951" y="627836"/>
                  </a:lnTo>
                  <a:lnTo>
                    <a:pt x="1092117" y="686649"/>
                  </a:lnTo>
                  <a:lnTo>
                    <a:pt x="1082897" y="724655"/>
                  </a:lnTo>
                  <a:lnTo>
                    <a:pt x="1038326" y="799307"/>
                  </a:lnTo>
                  <a:lnTo>
                    <a:pt x="1002456" y="852168"/>
                  </a:lnTo>
                  <a:lnTo>
                    <a:pt x="964183" y="904778"/>
                  </a:lnTo>
                  <a:lnTo>
                    <a:pt x="928495" y="949181"/>
                  </a:lnTo>
                  <a:lnTo>
                    <a:pt x="900382" y="977421"/>
                  </a:lnTo>
                  <a:lnTo>
                    <a:pt x="858888" y="1001739"/>
                  </a:lnTo>
                  <a:lnTo>
                    <a:pt x="811795" y="1021099"/>
                  </a:lnTo>
                  <a:lnTo>
                    <a:pt x="773201" y="1033895"/>
                  </a:lnTo>
                  <a:lnTo>
                    <a:pt x="757204" y="1038517"/>
                  </a:lnTo>
                  <a:close/>
                </a:path>
              </a:pathLst>
            </a:custGeom>
            <a:solidFill>
              <a:srgbClr val="D6D5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0609" y="380385"/>
              <a:ext cx="943610" cy="839469"/>
            </a:xfrm>
            <a:custGeom>
              <a:avLst/>
              <a:gdLst/>
              <a:ahLst/>
              <a:cxnLst/>
              <a:rect l="l" t="t" r="r" b="b"/>
              <a:pathLst>
                <a:path w="943610" h="839469">
                  <a:moveTo>
                    <a:pt x="623751" y="839065"/>
                  </a:moveTo>
                  <a:lnTo>
                    <a:pt x="602560" y="836932"/>
                  </a:lnTo>
                  <a:lnTo>
                    <a:pt x="551510" y="832723"/>
                  </a:lnTo>
                  <a:lnTo>
                    <a:pt x="489385" y="829726"/>
                  </a:lnTo>
                  <a:lnTo>
                    <a:pt x="434972" y="831230"/>
                  </a:lnTo>
                  <a:lnTo>
                    <a:pt x="374257" y="814992"/>
                  </a:lnTo>
                  <a:lnTo>
                    <a:pt x="281129" y="774888"/>
                  </a:lnTo>
                  <a:lnTo>
                    <a:pt x="195778" y="733941"/>
                  </a:lnTo>
                  <a:lnTo>
                    <a:pt x="158396" y="715175"/>
                  </a:lnTo>
                  <a:lnTo>
                    <a:pt x="0" y="482793"/>
                  </a:lnTo>
                  <a:lnTo>
                    <a:pt x="42414" y="409094"/>
                  </a:lnTo>
                  <a:lnTo>
                    <a:pt x="63977" y="393455"/>
                  </a:lnTo>
                  <a:lnTo>
                    <a:pt x="114333" y="356430"/>
                  </a:lnTo>
                  <a:lnTo>
                    <a:pt x="171982" y="312861"/>
                  </a:lnTo>
                  <a:lnTo>
                    <a:pt x="215425" y="277588"/>
                  </a:lnTo>
                  <a:lnTo>
                    <a:pt x="249918" y="245065"/>
                  </a:lnTo>
                  <a:lnTo>
                    <a:pt x="302769" y="193869"/>
                  </a:lnTo>
                  <a:lnTo>
                    <a:pt x="372393" y="125807"/>
                  </a:lnTo>
                  <a:lnTo>
                    <a:pt x="567820" y="36383"/>
                  </a:lnTo>
                  <a:lnTo>
                    <a:pt x="693142" y="0"/>
                  </a:lnTo>
                  <a:lnTo>
                    <a:pt x="847912" y="7287"/>
                  </a:lnTo>
                  <a:lnTo>
                    <a:pt x="894942" y="104218"/>
                  </a:lnTo>
                  <a:lnTo>
                    <a:pt x="933402" y="222848"/>
                  </a:lnTo>
                  <a:lnTo>
                    <a:pt x="943016" y="336656"/>
                  </a:lnTo>
                  <a:lnTo>
                    <a:pt x="932028" y="515176"/>
                  </a:lnTo>
                  <a:lnTo>
                    <a:pt x="933803" y="527938"/>
                  </a:lnTo>
                  <a:lnTo>
                    <a:pt x="904863" y="609845"/>
                  </a:lnTo>
                  <a:lnTo>
                    <a:pt x="883954" y="655340"/>
                  </a:lnTo>
                  <a:lnTo>
                    <a:pt x="831100" y="737093"/>
                  </a:lnTo>
                  <a:lnTo>
                    <a:pt x="801821" y="755328"/>
                  </a:lnTo>
                  <a:lnTo>
                    <a:pt x="773225" y="774539"/>
                  </a:lnTo>
                  <a:lnTo>
                    <a:pt x="745314" y="794725"/>
                  </a:lnTo>
                  <a:lnTo>
                    <a:pt x="718086" y="815887"/>
                  </a:lnTo>
                  <a:lnTo>
                    <a:pt x="623751" y="83906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20529" y="490467"/>
              <a:ext cx="464820" cy="359410"/>
            </a:xfrm>
            <a:custGeom>
              <a:avLst/>
              <a:gdLst/>
              <a:ahLst/>
              <a:cxnLst/>
              <a:rect l="l" t="t" r="r" b="b"/>
              <a:pathLst>
                <a:path w="464819" h="359409">
                  <a:moveTo>
                    <a:pt x="30318" y="359156"/>
                  </a:moveTo>
                  <a:lnTo>
                    <a:pt x="3042" y="352108"/>
                  </a:lnTo>
                  <a:lnTo>
                    <a:pt x="4" y="337639"/>
                  </a:lnTo>
                  <a:lnTo>
                    <a:pt x="0" y="311560"/>
                  </a:lnTo>
                  <a:lnTo>
                    <a:pt x="2231" y="283838"/>
                  </a:lnTo>
                  <a:lnTo>
                    <a:pt x="18280" y="239918"/>
                  </a:lnTo>
                  <a:lnTo>
                    <a:pt x="38074" y="207026"/>
                  </a:lnTo>
                  <a:lnTo>
                    <a:pt x="64522" y="165807"/>
                  </a:lnTo>
                  <a:lnTo>
                    <a:pt x="175833" y="72383"/>
                  </a:lnTo>
                  <a:lnTo>
                    <a:pt x="327032" y="1643"/>
                  </a:lnTo>
                  <a:lnTo>
                    <a:pt x="432025" y="0"/>
                  </a:lnTo>
                  <a:lnTo>
                    <a:pt x="464716" y="27397"/>
                  </a:lnTo>
                  <a:lnTo>
                    <a:pt x="461502" y="82853"/>
                  </a:lnTo>
                  <a:lnTo>
                    <a:pt x="451196" y="165475"/>
                  </a:lnTo>
                  <a:lnTo>
                    <a:pt x="438200" y="224314"/>
                  </a:lnTo>
                  <a:lnTo>
                    <a:pt x="426100" y="271913"/>
                  </a:lnTo>
                  <a:lnTo>
                    <a:pt x="403243" y="294820"/>
                  </a:lnTo>
                  <a:lnTo>
                    <a:pt x="358651" y="303964"/>
                  </a:lnTo>
                  <a:lnTo>
                    <a:pt x="298937" y="317742"/>
                  </a:lnTo>
                  <a:lnTo>
                    <a:pt x="236049" y="334957"/>
                  </a:lnTo>
                  <a:lnTo>
                    <a:pt x="197723" y="343506"/>
                  </a:lnTo>
                  <a:lnTo>
                    <a:pt x="141459" y="352175"/>
                  </a:lnTo>
                  <a:lnTo>
                    <a:pt x="81057" y="358285"/>
                  </a:lnTo>
                  <a:lnTo>
                    <a:pt x="30318" y="359156"/>
                  </a:lnTo>
                  <a:close/>
                </a:path>
              </a:pathLst>
            </a:custGeom>
            <a:solidFill>
              <a:srgbClr val="E6A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7901" y="527618"/>
              <a:ext cx="190921" cy="717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17706" y="180934"/>
              <a:ext cx="1136015" cy="1089025"/>
            </a:xfrm>
            <a:custGeom>
              <a:avLst/>
              <a:gdLst/>
              <a:ahLst/>
              <a:cxnLst/>
              <a:rect l="l" t="t" r="r" b="b"/>
              <a:pathLst>
                <a:path w="1136014" h="1089025">
                  <a:moveTo>
                    <a:pt x="790279" y="1088818"/>
                  </a:moveTo>
                  <a:lnTo>
                    <a:pt x="748201" y="1086418"/>
                  </a:lnTo>
                  <a:lnTo>
                    <a:pt x="651407" y="1079195"/>
                  </a:lnTo>
                  <a:lnTo>
                    <a:pt x="544054" y="1067112"/>
                  </a:lnTo>
                  <a:lnTo>
                    <a:pt x="470299" y="1050133"/>
                  </a:lnTo>
                  <a:lnTo>
                    <a:pt x="403910" y="1011340"/>
                  </a:lnTo>
                  <a:lnTo>
                    <a:pt x="312761" y="951264"/>
                  </a:lnTo>
                  <a:lnTo>
                    <a:pt x="232171" y="896047"/>
                  </a:lnTo>
                  <a:lnTo>
                    <a:pt x="197459" y="871832"/>
                  </a:lnTo>
                  <a:lnTo>
                    <a:pt x="116860" y="775997"/>
                  </a:lnTo>
                  <a:lnTo>
                    <a:pt x="51250" y="694807"/>
                  </a:lnTo>
                  <a:lnTo>
                    <a:pt x="0" y="625751"/>
                  </a:lnTo>
                  <a:lnTo>
                    <a:pt x="254104" y="690628"/>
                  </a:lnTo>
                  <a:lnTo>
                    <a:pt x="253005" y="535560"/>
                  </a:lnTo>
                  <a:lnTo>
                    <a:pt x="547327" y="606792"/>
                  </a:lnTo>
                  <a:lnTo>
                    <a:pt x="624795" y="340820"/>
                  </a:lnTo>
                  <a:lnTo>
                    <a:pt x="836704" y="361204"/>
                  </a:lnTo>
                  <a:lnTo>
                    <a:pt x="919941" y="0"/>
                  </a:lnTo>
                  <a:lnTo>
                    <a:pt x="965063" y="73220"/>
                  </a:lnTo>
                  <a:lnTo>
                    <a:pt x="1018479" y="165602"/>
                  </a:lnTo>
                  <a:lnTo>
                    <a:pt x="1063076" y="244771"/>
                  </a:lnTo>
                  <a:lnTo>
                    <a:pt x="1081744" y="278355"/>
                  </a:lnTo>
                  <a:lnTo>
                    <a:pt x="1109908" y="377834"/>
                  </a:lnTo>
                  <a:lnTo>
                    <a:pt x="1128587" y="453300"/>
                  </a:lnTo>
                  <a:lnTo>
                    <a:pt x="1135641" y="502464"/>
                  </a:lnTo>
                  <a:lnTo>
                    <a:pt x="1133473" y="539335"/>
                  </a:lnTo>
                  <a:lnTo>
                    <a:pt x="1130542" y="599619"/>
                  </a:lnTo>
                  <a:lnTo>
                    <a:pt x="1126377" y="668186"/>
                  </a:lnTo>
                  <a:lnTo>
                    <a:pt x="1120506" y="729903"/>
                  </a:lnTo>
                  <a:lnTo>
                    <a:pt x="1112456" y="769641"/>
                  </a:lnTo>
                  <a:lnTo>
                    <a:pt x="1069526" y="846737"/>
                  </a:lnTo>
                  <a:lnTo>
                    <a:pt x="1034714" y="901168"/>
                  </a:lnTo>
                  <a:lnTo>
                    <a:pt x="997429" y="955248"/>
                  </a:lnTo>
                  <a:lnTo>
                    <a:pt x="962491" y="1000770"/>
                  </a:lnTo>
                  <a:lnTo>
                    <a:pt x="934720" y="1029531"/>
                  </a:lnTo>
                  <a:lnTo>
                    <a:pt x="893098" y="1053681"/>
                  </a:lnTo>
                  <a:lnTo>
                    <a:pt x="845564" y="1072407"/>
                  </a:lnTo>
                  <a:lnTo>
                    <a:pt x="806497" y="1084517"/>
                  </a:lnTo>
                  <a:lnTo>
                    <a:pt x="790279" y="1088818"/>
                  </a:lnTo>
                  <a:close/>
                </a:path>
              </a:pathLst>
            </a:custGeom>
            <a:solidFill>
              <a:srgbClr val="D57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45310" y="8771308"/>
            <a:ext cx="2274570" cy="1515745"/>
            <a:chOff x="645310" y="8771308"/>
            <a:chExt cx="2274570" cy="1515745"/>
          </a:xfrm>
        </p:grpSpPr>
        <p:sp>
          <p:nvSpPr>
            <p:cNvPr id="28" name="object 28"/>
            <p:cNvSpPr/>
            <p:nvPr/>
          </p:nvSpPr>
          <p:spPr>
            <a:xfrm>
              <a:off x="1572970" y="8771308"/>
              <a:ext cx="1347470" cy="1515745"/>
            </a:xfrm>
            <a:custGeom>
              <a:avLst/>
              <a:gdLst/>
              <a:ahLst/>
              <a:cxnLst/>
              <a:rect l="l" t="t" r="r" b="b"/>
              <a:pathLst>
                <a:path w="1347470" h="1515745">
                  <a:moveTo>
                    <a:pt x="1289941" y="1515690"/>
                  </a:moveTo>
                  <a:lnTo>
                    <a:pt x="103891" y="1515690"/>
                  </a:lnTo>
                  <a:lnTo>
                    <a:pt x="90861" y="1500857"/>
                  </a:lnTo>
                  <a:lnTo>
                    <a:pt x="54905" y="1452357"/>
                  </a:lnTo>
                  <a:lnTo>
                    <a:pt x="26464" y="1403243"/>
                  </a:lnTo>
                  <a:lnTo>
                    <a:pt x="16372" y="1338645"/>
                  </a:lnTo>
                  <a:lnTo>
                    <a:pt x="11151" y="1281603"/>
                  </a:lnTo>
                  <a:lnTo>
                    <a:pt x="6436" y="1216896"/>
                  </a:lnTo>
                  <a:lnTo>
                    <a:pt x="2695" y="1151151"/>
                  </a:lnTo>
                  <a:lnTo>
                    <a:pt x="393" y="1090990"/>
                  </a:lnTo>
                  <a:lnTo>
                    <a:pt x="0" y="1043037"/>
                  </a:lnTo>
                  <a:lnTo>
                    <a:pt x="1980" y="1013918"/>
                  </a:lnTo>
                  <a:lnTo>
                    <a:pt x="18591" y="967335"/>
                  </a:lnTo>
                  <a:lnTo>
                    <a:pt x="47097" y="909018"/>
                  </a:lnTo>
                  <a:lnTo>
                    <a:pt x="91590" y="825889"/>
                  </a:lnTo>
                  <a:lnTo>
                    <a:pt x="124006" y="784599"/>
                  </a:lnTo>
                  <a:lnTo>
                    <a:pt x="191789" y="701542"/>
                  </a:lnTo>
                  <a:lnTo>
                    <a:pt x="289270" y="583179"/>
                  </a:lnTo>
                  <a:lnTo>
                    <a:pt x="388883" y="357100"/>
                  </a:lnTo>
                  <a:lnTo>
                    <a:pt x="408652" y="311636"/>
                  </a:lnTo>
                  <a:lnTo>
                    <a:pt x="455233" y="231365"/>
                  </a:lnTo>
                  <a:lnTo>
                    <a:pt x="493902" y="173142"/>
                  </a:lnTo>
                  <a:lnTo>
                    <a:pt x="532605" y="120247"/>
                  </a:lnTo>
                  <a:lnTo>
                    <a:pt x="563682" y="85717"/>
                  </a:lnTo>
                  <a:lnTo>
                    <a:pt x="638884" y="47840"/>
                  </a:lnTo>
                  <a:lnTo>
                    <a:pt x="692349" y="29567"/>
                  </a:lnTo>
                  <a:lnTo>
                    <a:pt x="747809" y="14249"/>
                  </a:lnTo>
                  <a:lnTo>
                    <a:pt x="798829" y="3765"/>
                  </a:lnTo>
                  <a:lnTo>
                    <a:pt x="838975" y="0"/>
                  </a:lnTo>
                  <a:lnTo>
                    <a:pt x="882804" y="11717"/>
                  </a:lnTo>
                  <a:lnTo>
                    <a:pt x="938700" y="40047"/>
                  </a:lnTo>
                  <a:lnTo>
                    <a:pt x="995696" y="75462"/>
                  </a:lnTo>
                  <a:lnTo>
                    <a:pt x="1042825" y="108433"/>
                  </a:lnTo>
                  <a:lnTo>
                    <a:pt x="1086658" y="157036"/>
                  </a:lnTo>
                  <a:lnTo>
                    <a:pt x="1111104" y="206710"/>
                  </a:lnTo>
                  <a:lnTo>
                    <a:pt x="1136872" y="264252"/>
                  </a:lnTo>
                  <a:lnTo>
                    <a:pt x="1158380" y="315465"/>
                  </a:lnTo>
                  <a:lnTo>
                    <a:pt x="1175400" y="381755"/>
                  </a:lnTo>
                  <a:lnTo>
                    <a:pt x="1179382" y="438767"/>
                  </a:lnTo>
                  <a:lnTo>
                    <a:pt x="1182133" y="501286"/>
                  </a:lnTo>
                  <a:lnTo>
                    <a:pt x="1183801" y="553415"/>
                  </a:lnTo>
                  <a:lnTo>
                    <a:pt x="1188281" y="586719"/>
                  </a:lnTo>
                  <a:lnTo>
                    <a:pt x="1197971" y="638251"/>
                  </a:lnTo>
                  <a:lnTo>
                    <a:pt x="1208791" y="688095"/>
                  </a:lnTo>
                  <a:lnTo>
                    <a:pt x="1216658" y="716332"/>
                  </a:lnTo>
                  <a:lnTo>
                    <a:pt x="1227323" y="739100"/>
                  </a:lnTo>
                  <a:lnTo>
                    <a:pt x="1249013" y="786195"/>
                  </a:lnTo>
                  <a:lnTo>
                    <a:pt x="1276331" y="847392"/>
                  </a:lnTo>
                  <a:lnTo>
                    <a:pt x="1303881" y="912463"/>
                  </a:lnTo>
                  <a:lnTo>
                    <a:pt x="1326269" y="971185"/>
                  </a:lnTo>
                  <a:lnTo>
                    <a:pt x="1338097" y="1013331"/>
                  </a:lnTo>
                  <a:lnTo>
                    <a:pt x="1344887" y="1095547"/>
                  </a:lnTo>
                  <a:lnTo>
                    <a:pt x="1346537" y="1149674"/>
                  </a:lnTo>
                  <a:lnTo>
                    <a:pt x="1346908" y="1208036"/>
                  </a:lnTo>
                  <a:lnTo>
                    <a:pt x="1345913" y="1267298"/>
                  </a:lnTo>
                  <a:lnTo>
                    <a:pt x="1343465" y="1324125"/>
                  </a:lnTo>
                  <a:lnTo>
                    <a:pt x="1339478" y="1375185"/>
                  </a:lnTo>
                  <a:lnTo>
                    <a:pt x="1333866" y="1417143"/>
                  </a:lnTo>
                  <a:lnTo>
                    <a:pt x="1300560" y="1500365"/>
                  </a:lnTo>
                  <a:lnTo>
                    <a:pt x="1289941" y="1515690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623269" y="8809247"/>
              <a:ext cx="1259205" cy="1478280"/>
            </a:xfrm>
            <a:custGeom>
              <a:avLst/>
              <a:gdLst/>
              <a:ahLst/>
              <a:cxnLst/>
              <a:rect l="l" t="t" r="r" b="b"/>
              <a:pathLst>
                <a:path w="1259205" h="1478279">
                  <a:moveTo>
                    <a:pt x="1186325" y="1477752"/>
                  </a:moveTo>
                  <a:lnTo>
                    <a:pt x="107395" y="1477752"/>
                  </a:lnTo>
                  <a:lnTo>
                    <a:pt x="90118" y="1459061"/>
                  </a:lnTo>
                  <a:lnTo>
                    <a:pt x="51525" y="1408716"/>
                  </a:lnTo>
                  <a:lnTo>
                    <a:pt x="21508" y="1356982"/>
                  </a:lnTo>
                  <a:lnTo>
                    <a:pt x="10854" y="1287285"/>
                  </a:lnTo>
                  <a:lnTo>
                    <a:pt x="5792" y="1226776"/>
                  </a:lnTo>
                  <a:lnTo>
                    <a:pt x="1920" y="1159529"/>
                  </a:lnTo>
                  <a:lnTo>
                    <a:pt x="0" y="1093320"/>
                  </a:lnTo>
                  <a:lnTo>
                    <a:pt x="791" y="1035925"/>
                  </a:lnTo>
                  <a:lnTo>
                    <a:pt x="5055" y="995120"/>
                  </a:lnTo>
                  <a:lnTo>
                    <a:pt x="60786" y="860112"/>
                  </a:lnTo>
                  <a:lnTo>
                    <a:pt x="149973" y="722751"/>
                  </a:lnTo>
                  <a:lnTo>
                    <a:pt x="232734" y="616092"/>
                  </a:lnTo>
                  <a:lnTo>
                    <a:pt x="269184" y="573192"/>
                  </a:lnTo>
                  <a:lnTo>
                    <a:pt x="362888" y="357192"/>
                  </a:lnTo>
                  <a:lnTo>
                    <a:pt x="381465" y="313741"/>
                  </a:lnTo>
                  <a:lnTo>
                    <a:pt x="426853" y="235041"/>
                  </a:lnTo>
                  <a:lnTo>
                    <a:pt x="463979" y="178391"/>
                  </a:lnTo>
                  <a:lnTo>
                    <a:pt x="500033" y="128107"/>
                  </a:lnTo>
                  <a:lnTo>
                    <a:pt x="526995" y="97612"/>
                  </a:lnTo>
                  <a:lnTo>
                    <a:pt x="559075" y="76830"/>
                  </a:lnTo>
                  <a:lnTo>
                    <a:pt x="609887" y="50113"/>
                  </a:lnTo>
                  <a:lnTo>
                    <a:pt x="668585" y="24025"/>
                  </a:lnTo>
                  <a:lnTo>
                    <a:pt x="724321" y="5132"/>
                  </a:lnTo>
                  <a:lnTo>
                    <a:pt x="766249" y="0"/>
                  </a:lnTo>
                  <a:lnTo>
                    <a:pt x="812055" y="12138"/>
                  </a:lnTo>
                  <a:lnTo>
                    <a:pt x="861588" y="34836"/>
                  </a:lnTo>
                  <a:lnTo>
                    <a:pt x="910230" y="63161"/>
                  </a:lnTo>
                  <a:lnTo>
                    <a:pt x="953368" y="92180"/>
                  </a:lnTo>
                  <a:lnTo>
                    <a:pt x="986387" y="116959"/>
                  </a:lnTo>
                  <a:lnTo>
                    <a:pt x="1024431" y="165802"/>
                  </a:lnTo>
                  <a:lnTo>
                    <a:pt x="1050160" y="223073"/>
                  </a:lnTo>
                  <a:lnTo>
                    <a:pt x="1073722" y="282905"/>
                  </a:lnTo>
                  <a:lnTo>
                    <a:pt x="1086983" y="323825"/>
                  </a:lnTo>
                  <a:lnTo>
                    <a:pt x="1090868" y="367159"/>
                  </a:lnTo>
                  <a:lnTo>
                    <a:pt x="1092792" y="432544"/>
                  </a:lnTo>
                  <a:lnTo>
                    <a:pt x="1094358" y="495974"/>
                  </a:lnTo>
                  <a:lnTo>
                    <a:pt x="1097168" y="533443"/>
                  </a:lnTo>
                  <a:lnTo>
                    <a:pt x="1135950" y="698121"/>
                  </a:lnTo>
                  <a:lnTo>
                    <a:pt x="1153146" y="737551"/>
                  </a:lnTo>
                  <a:lnTo>
                    <a:pt x="1191651" y="827413"/>
                  </a:lnTo>
                  <a:lnTo>
                    <a:pt x="1231845" y="925067"/>
                  </a:lnTo>
                  <a:lnTo>
                    <a:pt x="1254108" y="987875"/>
                  </a:lnTo>
                  <a:lnTo>
                    <a:pt x="1257740" y="1020784"/>
                  </a:lnTo>
                  <a:lnTo>
                    <a:pt x="1259011" y="1070825"/>
                  </a:lnTo>
                  <a:lnTo>
                    <a:pt x="1258133" y="1132318"/>
                  </a:lnTo>
                  <a:lnTo>
                    <a:pt x="1255320" y="1199585"/>
                  </a:lnTo>
                  <a:lnTo>
                    <a:pt x="1250786" y="1266949"/>
                  </a:lnTo>
                  <a:lnTo>
                    <a:pt x="1244743" y="1328731"/>
                  </a:lnTo>
                  <a:lnTo>
                    <a:pt x="1237406" y="1379254"/>
                  </a:lnTo>
                  <a:lnTo>
                    <a:pt x="1211117" y="1444932"/>
                  </a:lnTo>
                  <a:lnTo>
                    <a:pt x="1186325" y="1477752"/>
                  </a:lnTo>
                  <a:close/>
                </a:path>
              </a:pathLst>
            </a:custGeom>
            <a:solidFill>
              <a:srgbClr val="8FBA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4550" y="8895845"/>
              <a:ext cx="1144270" cy="1391285"/>
            </a:xfrm>
            <a:custGeom>
              <a:avLst/>
              <a:gdLst/>
              <a:ahLst/>
              <a:cxnLst/>
              <a:rect l="l" t="t" r="r" b="b"/>
              <a:pathLst>
                <a:path w="1144270" h="1391284">
                  <a:moveTo>
                    <a:pt x="1035344" y="1391153"/>
                  </a:moveTo>
                  <a:lnTo>
                    <a:pt x="135660" y="1391153"/>
                  </a:lnTo>
                  <a:lnTo>
                    <a:pt x="125997" y="1381696"/>
                  </a:lnTo>
                  <a:lnTo>
                    <a:pt x="83715" y="1335831"/>
                  </a:lnTo>
                  <a:lnTo>
                    <a:pt x="46609" y="1288785"/>
                  </a:lnTo>
                  <a:lnTo>
                    <a:pt x="19145" y="1243166"/>
                  </a:lnTo>
                  <a:lnTo>
                    <a:pt x="9196" y="1177890"/>
                  </a:lnTo>
                  <a:lnTo>
                    <a:pt x="4518" y="1121010"/>
                  </a:lnTo>
                  <a:lnTo>
                    <a:pt x="1170" y="1057909"/>
                  </a:lnTo>
                  <a:lnTo>
                    <a:pt x="0" y="996041"/>
                  </a:lnTo>
                  <a:lnTo>
                    <a:pt x="1856" y="942863"/>
                  </a:lnTo>
                  <a:lnTo>
                    <a:pt x="32203" y="857516"/>
                  </a:lnTo>
                  <a:lnTo>
                    <a:pt x="76804" y="782822"/>
                  </a:lnTo>
                  <a:lnTo>
                    <a:pt x="119569" y="714205"/>
                  </a:lnTo>
                  <a:lnTo>
                    <a:pt x="151550" y="666526"/>
                  </a:lnTo>
                  <a:lnTo>
                    <a:pt x="182922" y="624318"/>
                  </a:lnTo>
                  <a:lnTo>
                    <a:pt x="221905" y="573363"/>
                  </a:lnTo>
                  <a:lnTo>
                    <a:pt x="257615" y="529526"/>
                  </a:lnTo>
                  <a:lnTo>
                    <a:pt x="283855" y="475471"/>
                  </a:lnTo>
                  <a:lnTo>
                    <a:pt x="325924" y="374687"/>
                  </a:lnTo>
                  <a:lnTo>
                    <a:pt x="364982" y="277391"/>
                  </a:lnTo>
                  <a:lnTo>
                    <a:pt x="382187" y="233800"/>
                  </a:lnTo>
                  <a:lnTo>
                    <a:pt x="394062" y="214971"/>
                  </a:lnTo>
                  <a:lnTo>
                    <a:pt x="422096" y="171948"/>
                  </a:lnTo>
                  <a:lnTo>
                    <a:pt x="454904" y="124922"/>
                  </a:lnTo>
                  <a:lnTo>
                    <a:pt x="481101" y="94088"/>
                  </a:lnTo>
                  <a:lnTo>
                    <a:pt x="515019" y="72831"/>
                  </a:lnTo>
                  <a:lnTo>
                    <a:pt x="566786" y="47913"/>
                  </a:lnTo>
                  <a:lnTo>
                    <a:pt x="625588" y="24215"/>
                  </a:lnTo>
                  <a:lnTo>
                    <a:pt x="680611" y="6617"/>
                  </a:lnTo>
                  <a:lnTo>
                    <a:pt x="721040" y="0"/>
                  </a:lnTo>
                  <a:lnTo>
                    <a:pt x="765118" y="12691"/>
                  </a:lnTo>
                  <a:lnTo>
                    <a:pt x="816293" y="41169"/>
                  </a:lnTo>
                  <a:lnTo>
                    <a:pt x="861611" y="72695"/>
                  </a:lnTo>
                  <a:lnTo>
                    <a:pt x="908393" y="127054"/>
                  </a:lnTo>
                  <a:lnTo>
                    <a:pt x="936783" y="183133"/>
                  </a:lnTo>
                  <a:lnTo>
                    <a:pt x="962960" y="238735"/>
                  </a:lnTo>
                  <a:lnTo>
                    <a:pt x="979664" y="305431"/>
                  </a:lnTo>
                  <a:lnTo>
                    <a:pt x="981471" y="371579"/>
                  </a:lnTo>
                  <a:lnTo>
                    <a:pt x="982728" y="439783"/>
                  </a:lnTo>
                  <a:lnTo>
                    <a:pt x="984140" y="481552"/>
                  </a:lnTo>
                  <a:lnTo>
                    <a:pt x="1009952" y="569160"/>
                  </a:lnTo>
                  <a:lnTo>
                    <a:pt x="1026565" y="616885"/>
                  </a:lnTo>
                  <a:lnTo>
                    <a:pt x="1048799" y="671650"/>
                  </a:lnTo>
                  <a:lnTo>
                    <a:pt x="1082093" y="750525"/>
                  </a:lnTo>
                  <a:lnTo>
                    <a:pt x="1117434" y="839938"/>
                  </a:lnTo>
                  <a:lnTo>
                    <a:pt x="1138338" y="905487"/>
                  </a:lnTo>
                  <a:lnTo>
                    <a:pt x="1142371" y="943712"/>
                  </a:lnTo>
                  <a:lnTo>
                    <a:pt x="1143740" y="997611"/>
                  </a:lnTo>
                  <a:lnTo>
                    <a:pt x="1142726" y="1060313"/>
                  </a:lnTo>
                  <a:lnTo>
                    <a:pt x="1139611" y="1124949"/>
                  </a:lnTo>
                  <a:lnTo>
                    <a:pt x="1134675" y="1184649"/>
                  </a:lnTo>
                  <a:lnTo>
                    <a:pt x="1128201" y="1232543"/>
                  </a:lnTo>
                  <a:lnTo>
                    <a:pt x="1089710" y="1310056"/>
                  </a:lnTo>
                  <a:lnTo>
                    <a:pt x="1055455" y="1363003"/>
                  </a:lnTo>
                  <a:lnTo>
                    <a:pt x="1035344" y="1391153"/>
                  </a:lnTo>
                  <a:close/>
                </a:path>
              </a:pathLst>
            </a:custGeom>
            <a:solidFill>
              <a:srgbClr val="D1D8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64484" y="9561854"/>
              <a:ext cx="564515" cy="658495"/>
            </a:xfrm>
            <a:custGeom>
              <a:avLst/>
              <a:gdLst/>
              <a:ahLst/>
              <a:cxnLst/>
              <a:rect l="l" t="t" r="r" b="b"/>
              <a:pathLst>
                <a:path w="564514" h="658495">
                  <a:moveTo>
                    <a:pt x="252251" y="658108"/>
                  </a:moveTo>
                  <a:lnTo>
                    <a:pt x="186370" y="642404"/>
                  </a:lnTo>
                  <a:lnTo>
                    <a:pt x="141294" y="620757"/>
                  </a:lnTo>
                  <a:lnTo>
                    <a:pt x="99413" y="597503"/>
                  </a:lnTo>
                  <a:lnTo>
                    <a:pt x="46590" y="534238"/>
                  </a:lnTo>
                  <a:lnTo>
                    <a:pt x="23198" y="477085"/>
                  </a:lnTo>
                  <a:lnTo>
                    <a:pt x="6948" y="422851"/>
                  </a:lnTo>
                  <a:lnTo>
                    <a:pt x="0" y="386093"/>
                  </a:lnTo>
                  <a:lnTo>
                    <a:pt x="5492" y="348404"/>
                  </a:lnTo>
                  <a:lnTo>
                    <a:pt x="20247" y="294110"/>
                  </a:lnTo>
                  <a:lnTo>
                    <a:pt x="36950" y="241873"/>
                  </a:lnTo>
                  <a:lnTo>
                    <a:pt x="71597" y="165795"/>
                  </a:lnTo>
                  <a:lnTo>
                    <a:pt x="101459" y="121367"/>
                  </a:lnTo>
                  <a:lnTo>
                    <a:pt x="130624" y="84043"/>
                  </a:lnTo>
                  <a:lnTo>
                    <a:pt x="186639" y="42564"/>
                  </a:lnTo>
                  <a:lnTo>
                    <a:pt x="245973" y="20982"/>
                  </a:lnTo>
                  <a:lnTo>
                    <a:pt x="306795" y="4109"/>
                  </a:lnTo>
                  <a:lnTo>
                    <a:pt x="346050" y="0"/>
                  </a:lnTo>
                  <a:lnTo>
                    <a:pt x="379804" y="16009"/>
                  </a:lnTo>
                  <a:lnTo>
                    <a:pt x="428303" y="46682"/>
                  </a:lnTo>
                  <a:lnTo>
                    <a:pt x="474763" y="80852"/>
                  </a:lnTo>
                  <a:lnTo>
                    <a:pt x="502402" y="107354"/>
                  </a:lnTo>
                  <a:lnTo>
                    <a:pt x="533882" y="184547"/>
                  </a:lnTo>
                  <a:lnTo>
                    <a:pt x="551286" y="233986"/>
                  </a:lnTo>
                  <a:lnTo>
                    <a:pt x="564027" y="295516"/>
                  </a:lnTo>
                  <a:lnTo>
                    <a:pt x="563718" y="347889"/>
                  </a:lnTo>
                  <a:lnTo>
                    <a:pt x="561120" y="408200"/>
                  </a:lnTo>
                  <a:lnTo>
                    <a:pt x="556627" y="461713"/>
                  </a:lnTo>
                  <a:lnTo>
                    <a:pt x="533675" y="521833"/>
                  </a:lnTo>
                  <a:lnTo>
                    <a:pt x="504783" y="558739"/>
                  </a:lnTo>
                  <a:lnTo>
                    <a:pt x="472155" y="594268"/>
                  </a:lnTo>
                  <a:lnTo>
                    <a:pt x="404636" y="635455"/>
                  </a:lnTo>
                  <a:lnTo>
                    <a:pt x="353486" y="647959"/>
                  </a:lnTo>
                  <a:lnTo>
                    <a:pt x="299652" y="655579"/>
                  </a:lnTo>
                  <a:lnTo>
                    <a:pt x="252251" y="658108"/>
                  </a:lnTo>
                  <a:close/>
                </a:path>
              </a:pathLst>
            </a:custGeom>
            <a:solidFill>
              <a:srgbClr val="A66D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79725" y="9660739"/>
              <a:ext cx="82550" cy="308610"/>
            </a:xfrm>
            <a:custGeom>
              <a:avLst/>
              <a:gdLst/>
              <a:ahLst/>
              <a:cxnLst/>
              <a:rect l="l" t="t" r="r" b="b"/>
              <a:pathLst>
                <a:path w="82550" h="308609">
                  <a:moveTo>
                    <a:pt x="71198" y="308013"/>
                  </a:moveTo>
                  <a:lnTo>
                    <a:pt x="61784" y="229859"/>
                  </a:lnTo>
                  <a:lnTo>
                    <a:pt x="54175" y="172907"/>
                  </a:lnTo>
                  <a:lnTo>
                    <a:pt x="41987" y="121393"/>
                  </a:lnTo>
                  <a:lnTo>
                    <a:pt x="22279" y="60799"/>
                  </a:lnTo>
                  <a:lnTo>
                    <a:pt x="0" y="0"/>
                  </a:lnTo>
                  <a:lnTo>
                    <a:pt x="7780" y="9698"/>
                  </a:lnTo>
                  <a:lnTo>
                    <a:pt x="25775" y="32798"/>
                  </a:lnTo>
                  <a:lnTo>
                    <a:pt x="60327" y="83220"/>
                  </a:lnTo>
                  <a:lnTo>
                    <a:pt x="75513" y="161643"/>
                  </a:lnTo>
                  <a:lnTo>
                    <a:pt x="80193" y="203994"/>
                  </a:lnTo>
                  <a:lnTo>
                    <a:pt x="81922" y="222443"/>
                  </a:lnTo>
                  <a:lnTo>
                    <a:pt x="71198" y="308013"/>
                  </a:lnTo>
                  <a:close/>
                </a:path>
              </a:pathLst>
            </a:custGeom>
            <a:solidFill>
              <a:srgbClr val="DEC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45310" y="9538194"/>
              <a:ext cx="1243330" cy="749300"/>
            </a:xfrm>
            <a:custGeom>
              <a:avLst/>
              <a:gdLst/>
              <a:ahLst/>
              <a:cxnLst/>
              <a:rect l="l" t="t" r="r" b="b"/>
              <a:pathLst>
                <a:path w="1243330" h="749300">
                  <a:moveTo>
                    <a:pt x="1243172" y="748804"/>
                  </a:moveTo>
                  <a:lnTo>
                    <a:pt x="44411" y="748804"/>
                  </a:lnTo>
                  <a:lnTo>
                    <a:pt x="44655" y="738717"/>
                  </a:lnTo>
                  <a:lnTo>
                    <a:pt x="42974" y="689575"/>
                  </a:lnTo>
                  <a:lnTo>
                    <a:pt x="39833" y="639120"/>
                  </a:lnTo>
                  <a:lnTo>
                    <a:pt x="36137" y="606936"/>
                  </a:lnTo>
                  <a:lnTo>
                    <a:pt x="25574" y="560571"/>
                  </a:lnTo>
                  <a:lnTo>
                    <a:pt x="13698" y="506202"/>
                  </a:lnTo>
                  <a:lnTo>
                    <a:pt x="4007" y="452953"/>
                  </a:lnTo>
                  <a:lnTo>
                    <a:pt x="0" y="409948"/>
                  </a:lnTo>
                  <a:lnTo>
                    <a:pt x="2108" y="372289"/>
                  </a:lnTo>
                  <a:lnTo>
                    <a:pt x="8052" y="321363"/>
                  </a:lnTo>
                  <a:lnTo>
                    <a:pt x="17261" y="266626"/>
                  </a:lnTo>
                  <a:lnTo>
                    <a:pt x="29164" y="217533"/>
                  </a:lnTo>
                  <a:lnTo>
                    <a:pt x="62860" y="157812"/>
                  </a:lnTo>
                  <a:lnTo>
                    <a:pt x="99069" y="115874"/>
                  </a:lnTo>
                  <a:lnTo>
                    <a:pt x="143874" y="69264"/>
                  </a:lnTo>
                  <a:lnTo>
                    <a:pt x="189331" y="29523"/>
                  </a:lnTo>
                  <a:lnTo>
                    <a:pt x="227501" y="8189"/>
                  </a:lnTo>
                  <a:lnTo>
                    <a:pt x="265905" y="2231"/>
                  </a:lnTo>
                  <a:lnTo>
                    <a:pt x="316082" y="0"/>
                  </a:lnTo>
                  <a:lnTo>
                    <a:pt x="371556" y="1238"/>
                  </a:lnTo>
                  <a:lnTo>
                    <a:pt x="425850" y="5691"/>
                  </a:lnTo>
                  <a:lnTo>
                    <a:pt x="472489" y="13103"/>
                  </a:lnTo>
                  <a:lnTo>
                    <a:pt x="542137" y="48064"/>
                  </a:lnTo>
                  <a:lnTo>
                    <a:pt x="590821" y="88349"/>
                  </a:lnTo>
                  <a:lnTo>
                    <a:pt x="640773" y="133662"/>
                  </a:lnTo>
                  <a:lnTo>
                    <a:pt x="681713" y="173594"/>
                  </a:lnTo>
                  <a:lnTo>
                    <a:pt x="732615" y="235646"/>
                  </a:lnTo>
                  <a:lnTo>
                    <a:pt x="792863" y="312892"/>
                  </a:lnTo>
                  <a:lnTo>
                    <a:pt x="879204" y="423312"/>
                  </a:lnTo>
                  <a:lnTo>
                    <a:pt x="916302" y="450531"/>
                  </a:lnTo>
                  <a:lnTo>
                    <a:pt x="998310" y="510908"/>
                  </a:lnTo>
                  <a:lnTo>
                    <a:pt x="1081301" y="572524"/>
                  </a:lnTo>
                  <a:lnTo>
                    <a:pt x="1121346" y="603460"/>
                  </a:lnTo>
                  <a:lnTo>
                    <a:pt x="1143496" y="627947"/>
                  </a:lnTo>
                  <a:lnTo>
                    <a:pt x="1182457" y="670746"/>
                  </a:lnTo>
                  <a:lnTo>
                    <a:pt x="1222887" y="718575"/>
                  </a:lnTo>
                  <a:lnTo>
                    <a:pt x="1243172" y="748804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25715" y="9650615"/>
              <a:ext cx="172085" cy="328295"/>
            </a:xfrm>
            <a:custGeom>
              <a:avLst/>
              <a:gdLst/>
              <a:ahLst/>
              <a:cxnLst/>
              <a:rect l="l" t="t" r="r" b="b"/>
              <a:pathLst>
                <a:path w="172084" h="328295">
                  <a:moveTo>
                    <a:pt x="54559" y="50076"/>
                  </a:moveTo>
                  <a:lnTo>
                    <a:pt x="41681" y="11353"/>
                  </a:lnTo>
                  <a:lnTo>
                    <a:pt x="19646" y="0"/>
                  </a:lnTo>
                  <a:lnTo>
                    <a:pt x="2451" y="6756"/>
                  </a:lnTo>
                  <a:lnTo>
                    <a:pt x="444" y="16548"/>
                  </a:lnTo>
                  <a:lnTo>
                    <a:pt x="0" y="25311"/>
                  </a:lnTo>
                  <a:lnTo>
                    <a:pt x="1079" y="35052"/>
                  </a:lnTo>
                  <a:lnTo>
                    <a:pt x="32397" y="65227"/>
                  </a:lnTo>
                  <a:lnTo>
                    <a:pt x="39624" y="65290"/>
                  </a:lnTo>
                  <a:lnTo>
                    <a:pt x="42557" y="65011"/>
                  </a:lnTo>
                  <a:lnTo>
                    <a:pt x="54114" y="57962"/>
                  </a:lnTo>
                  <a:lnTo>
                    <a:pt x="54559" y="50076"/>
                  </a:lnTo>
                  <a:close/>
                </a:path>
                <a:path w="172084" h="328295">
                  <a:moveTo>
                    <a:pt x="148475" y="136182"/>
                  </a:moveTo>
                  <a:lnTo>
                    <a:pt x="129400" y="102946"/>
                  </a:lnTo>
                  <a:lnTo>
                    <a:pt x="119341" y="97751"/>
                  </a:lnTo>
                  <a:lnTo>
                    <a:pt x="106413" y="101625"/>
                  </a:lnTo>
                  <a:lnTo>
                    <a:pt x="105232" y="108432"/>
                  </a:lnTo>
                  <a:lnTo>
                    <a:pt x="105270" y="115684"/>
                  </a:lnTo>
                  <a:lnTo>
                    <a:pt x="131838" y="146367"/>
                  </a:lnTo>
                  <a:lnTo>
                    <a:pt x="139903" y="145973"/>
                  </a:lnTo>
                  <a:lnTo>
                    <a:pt x="148475" y="141808"/>
                  </a:lnTo>
                  <a:lnTo>
                    <a:pt x="148475" y="136182"/>
                  </a:lnTo>
                  <a:close/>
                </a:path>
                <a:path w="172084" h="328295">
                  <a:moveTo>
                    <a:pt x="171831" y="318833"/>
                  </a:moveTo>
                  <a:lnTo>
                    <a:pt x="156768" y="282790"/>
                  </a:lnTo>
                  <a:lnTo>
                    <a:pt x="152781" y="281089"/>
                  </a:lnTo>
                  <a:lnTo>
                    <a:pt x="143573" y="276098"/>
                  </a:lnTo>
                  <a:lnTo>
                    <a:pt x="131191" y="282206"/>
                  </a:lnTo>
                  <a:lnTo>
                    <a:pt x="124434" y="290334"/>
                  </a:lnTo>
                  <a:lnTo>
                    <a:pt x="125552" y="296557"/>
                  </a:lnTo>
                  <a:lnTo>
                    <a:pt x="127635" y="303123"/>
                  </a:lnTo>
                  <a:lnTo>
                    <a:pt x="130327" y="309397"/>
                  </a:lnTo>
                  <a:lnTo>
                    <a:pt x="133629" y="315366"/>
                  </a:lnTo>
                  <a:lnTo>
                    <a:pt x="137553" y="321030"/>
                  </a:lnTo>
                  <a:lnTo>
                    <a:pt x="140538" y="325831"/>
                  </a:lnTo>
                  <a:lnTo>
                    <a:pt x="160566" y="328180"/>
                  </a:lnTo>
                  <a:lnTo>
                    <a:pt x="171831" y="318833"/>
                  </a:lnTo>
                  <a:close/>
                </a:path>
              </a:pathLst>
            </a:custGeom>
            <a:solidFill>
              <a:srgbClr val="8FBA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497958" y="1612203"/>
            <a:ext cx="2906395" cy="106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0" dirty="0"/>
              <a:t>REVIEW</a:t>
            </a:r>
          </a:p>
        </p:txBody>
      </p:sp>
      <p:sp>
        <p:nvSpPr>
          <p:cNvPr id="36" name="object 36"/>
          <p:cNvSpPr txBox="1"/>
          <p:nvPr/>
        </p:nvSpPr>
        <p:spPr>
          <a:xfrm>
            <a:off x="1271665" y="3257178"/>
            <a:ext cx="4356100" cy="602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750" spc="-380" dirty="0">
                <a:solidFill>
                  <a:srgbClr val="AC785B"/>
                </a:solidFill>
                <a:latin typeface="Verdana"/>
                <a:cs typeface="Verdana"/>
              </a:rPr>
              <a:t>Kanban</a:t>
            </a:r>
            <a:r>
              <a:rPr sz="3750" spc="-320" dirty="0">
                <a:solidFill>
                  <a:srgbClr val="AC785B"/>
                </a:solidFill>
                <a:latin typeface="Verdana"/>
                <a:cs typeface="Verdana"/>
              </a:rPr>
              <a:t> </a:t>
            </a:r>
            <a:r>
              <a:rPr sz="3750" spc="-290" dirty="0">
                <a:solidFill>
                  <a:srgbClr val="AC785B"/>
                </a:solidFill>
                <a:latin typeface="Verdana"/>
                <a:cs typeface="Verdana"/>
              </a:rPr>
              <a:t>Methodology</a:t>
            </a:r>
            <a:endParaRPr sz="3750">
              <a:latin typeface="Verdana"/>
              <a:cs typeface="Verdan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644845" y="5174312"/>
            <a:ext cx="3803015" cy="1526540"/>
          </a:xfrm>
          <a:custGeom>
            <a:avLst/>
            <a:gdLst/>
            <a:ahLst/>
            <a:cxnLst/>
            <a:rect l="l" t="t" r="r" b="b"/>
            <a:pathLst>
              <a:path w="3803015" h="1526540">
                <a:moveTo>
                  <a:pt x="1083481" y="1526372"/>
                </a:moveTo>
                <a:lnTo>
                  <a:pt x="62150" y="1526372"/>
                </a:lnTo>
                <a:lnTo>
                  <a:pt x="37958" y="1521488"/>
                </a:lnTo>
                <a:lnTo>
                  <a:pt x="18203" y="1508169"/>
                </a:lnTo>
                <a:lnTo>
                  <a:pt x="4884" y="1488413"/>
                </a:lnTo>
                <a:lnTo>
                  <a:pt x="0" y="1464222"/>
                </a:lnTo>
                <a:lnTo>
                  <a:pt x="0" y="62150"/>
                </a:lnTo>
                <a:lnTo>
                  <a:pt x="4884" y="37958"/>
                </a:lnTo>
                <a:lnTo>
                  <a:pt x="18203" y="18203"/>
                </a:lnTo>
                <a:lnTo>
                  <a:pt x="37958" y="4884"/>
                </a:lnTo>
                <a:lnTo>
                  <a:pt x="62150" y="0"/>
                </a:lnTo>
                <a:lnTo>
                  <a:pt x="3740809" y="0"/>
                </a:lnTo>
                <a:lnTo>
                  <a:pt x="3765000" y="4884"/>
                </a:lnTo>
                <a:lnTo>
                  <a:pt x="3784756" y="18203"/>
                </a:lnTo>
                <a:lnTo>
                  <a:pt x="3798075" y="37958"/>
                </a:lnTo>
                <a:lnTo>
                  <a:pt x="3802959" y="62150"/>
                </a:lnTo>
                <a:lnTo>
                  <a:pt x="3802959" y="415929"/>
                </a:lnTo>
                <a:lnTo>
                  <a:pt x="3784756" y="459876"/>
                </a:lnTo>
                <a:lnTo>
                  <a:pt x="3740809" y="478079"/>
                </a:lnTo>
                <a:lnTo>
                  <a:pt x="3617350" y="478079"/>
                </a:lnTo>
                <a:lnTo>
                  <a:pt x="3593158" y="482963"/>
                </a:lnTo>
                <a:lnTo>
                  <a:pt x="3573403" y="496283"/>
                </a:lnTo>
                <a:lnTo>
                  <a:pt x="3560084" y="516038"/>
                </a:lnTo>
                <a:lnTo>
                  <a:pt x="3555200" y="540230"/>
                </a:lnTo>
                <a:lnTo>
                  <a:pt x="3555200" y="765360"/>
                </a:lnTo>
                <a:lnTo>
                  <a:pt x="3550315" y="789552"/>
                </a:lnTo>
                <a:lnTo>
                  <a:pt x="3536996" y="809307"/>
                </a:lnTo>
                <a:lnTo>
                  <a:pt x="3517241" y="822626"/>
                </a:lnTo>
                <a:lnTo>
                  <a:pt x="3493049" y="827510"/>
                </a:lnTo>
                <a:lnTo>
                  <a:pt x="3173773" y="827510"/>
                </a:lnTo>
                <a:lnTo>
                  <a:pt x="3149581" y="832394"/>
                </a:lnTo>
                <a:lnTo>
                  <a:pt x="3129826" y="845714"/>
                </a:lnTo>
                <a:lnTo>
                  <a:pt x="3116507" y="865469"/>
                </a:lnTo>
                <a:lnTo>
                  <a:pt x="3111623" y="889661"/>
                </a:lnTo>
                <a:lnTo>
                  <a:pt x="3111623" y="1114791"/>
                </a:lnTo>
                <a:lnTo>
                  <a:pt x="3106739" y="1138983"/>
                </a:lnTo>
                <a:lnTo>
                  <a:pt x="3093419" y="1158738"/>
                </a:lnTo>
                <a:lnTo>
                  <a:pt x="3073664" y="1172057"/>
                </a:lnTo>
                <a:lnTo>
                  <a:pt x="3049473" y="1176941"/>
                </a:lnTo>
                <a:lnTo>
                  <a:pt x="1207781" y="1176941"/>
                </a:lnTo>
                <a:lnTo>
                  <a:pt x="1183590" y="1181825"/>
                </a:lnTo>
                <a:lnTo>
                  <a:pt x="1163834" y="1195145"/>
                </a:lnTo>
                <a:lnTo>
                  <a:pt x="1150515" y="1214900"/>
                </a:lnTo>
                <a:lnTo>
                  <a:pt x="1145631" y="1239092"/>
                </a:lnTo>
                <a:lnTo>
                  <a:pt x="1145631" y="1464222"/>
                </a:lnTo>
                <a:lnTo>
                  <a:pt x="1140747" y="1488413"/>
                </a:lnTo>
                <a:lnTo>
                  <a:pt x="1127427" y="1508169"/>
                </a:lnTo>
                <a:lnTo>
                  <a:pt x="1107672" y="1521488"/>
                </a:lnTo>
                <a:lnTo>
                  <a:pt x="1083481" y="1526372"/>
                </a:lnTo>
                <a:close/>
              </a:path>
            </a:pathLst>
          </a:custGeom>
          <a:solidFill>
            <a:srgbClr val="F1C7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770238" y="5149913"/>
            <a:ext cx="3552190" cy="14884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615"/>
              </a:spcBef>
            </a:pPr>
            <a:r>
              <a:rPr sz="2700" spc="-395" dirty="0">
                <a:solidFill>
                  <a:srgbClr val="7B3C15"/>
                </a:solidFill>
                <a:latin typeface="Verdana"/>
                <a:cs typeface="Verdana"/>
              </a:rPr>
              <a:t>We</a:t>
            </a:r>
            <a:r>
              <a:rPr sz="2700" spc="-22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95" dirty="0">
                <a:solidFill>
                  <a:srgbClr val="7B3C15"/>
                </a:solidFill>
                <a:latin typeface="Verdana"/>
                <a:cs typeface="Verdana"/>
              </a:rPr>
              <a:t>kept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7B3C15"/>
                </a:solidFill>
                <a:latin typeface="Verdana"/>
                <a:cs typeface="Verdana"/>
              </a:rPr>
              <a:t>the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10" dirty="0">
                <a:solidFill>
                  <a:srgbClr val="7B3C15"/>
                </a:solidFill>
                <a:latin typeface="Verdana"/>
                <a:cs typeface="Verdana"/>
              </a:rPr>
              <a:t>work</a:t>
            </a:r>
            <a:r>
              <a:rPr sz="2700" spc="-22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items </a:t>
            </a:r>
            <a:r>
              <a:rPr sz="2700" spc="-100" dirty="0">
                <a:solidFill>
                  <a:srgbClr val="7B3C15"/>
                </a:solidFill>
                <a:latin typeface="Verdana"/>
                <a:cs typeface="Verdana"/>
              </a:rPr>
              <a:t>into</a:t>
            </a:r>
            <a:r>
              <a:rPr sz="2700" spc="-204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40" dirty="0">
                <a:solidFill>
                  <a:srgbClr val="7B3C15"/>
                </a:solidFill>
                <a:latin typeface="Verdana"/>
                <a:cs typeface="Verdana"/>
              </a:rPr>
              <a:t>an</a:t>
            </a:r>
            <a:r>
              <a:rPr sz="2700" spc="-204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20" dirty="0">
                <a:solidFill>
                  <a:srgbClr val="7B3C15"/>
                </a:solidFill>
                <a:latin typeface="Verdana"/>
                <a:cs typeface="Verdana"/>
              </a:rPr>
              <a:t>easy-</a:t>
            </a:r>
            <a:r>
              <a:rPr sz="2700" spc="75" dirty="0">
                <a:solidFill>
                  <a:srgbClr val="7B3C15"/>
                </a:solidFill>
                <a:latin typeface="Verdana"/>
                <a:cs typeface="Verdana"/>
              </a:rPr>
              <a:t>to-</a:t>
            </a:r>
            <a:r>
              <a:rPr sz="2700" spc="-20" dirty="0">
                <a:solidFill>
                  <a:srgbClr val="7B3C15"/>
                </a:solidFill>
                <a:latin typeface="Verdana"/>
                <a:cs typeface="Verdana"/>
              </a:rPr>
              <a:t>read </a:t>
            </a:r>
            <a:r>
              <a:rPr sz="2700" spc="-195" dirty="0">
                <a:solidFill>
                  <a:srgbClr val="7B3C15"/>
                </a:solidFill>
                <a:latin typeface="Verdana"/>
                <a:cs typeface="Verdana"/>
              </a:rPr>
              <a:t>visuals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300" dirty="0">
                <a:solidFill>
                  <a:srgbClr val="7B3C15"/>
                </a:solidFill>
                <a:latin typeface="Verdana"/>
                <a:cs typeface="Verdana"/>
              </a:rPr>
              <a:t>using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7B3C15"/>
                </a:solidFill>
                <a:latin typeface="Verdana"/>
                <a:cs typeface="Verdana"/>
              </a:rPr>
              <a:t>sticky notes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674877" y="5107006"/>
            <a:ext cx="3877945" cy="1526540"/>
          </a:xfrm>
          <a:custGeom>
            <a:avLst/>
            <a:gdLst/>
            <a:ahLst/>
            <a:cxnLst/>
            <a:rect l="l" t="t" r="r" b="b"/>
            <a:pathLst>
              <a:path w="3877945" h="1526540">
                <a:moveTo>
                  <a:pt x="1571916" y="1526372"/>
                </a:moveTo>
                <a:lnTo>
                  <a:pt x="62150" y="1526372"/>
                </a:lnTo>
                <a:lnTo>
                  <a:pt x="37958" y="1521488"/>
                </a:lnTo>
                <a:lnTo>
                  <a:pt x="18203" y="1508169"/>
                </a:lnTo>
                <a:lnTo>
                  <a:pt x="4884" y="1488413"/>
                </a:lnTo>
                <a:lnTo>
                  <a:pt x="0" y="1464222"/>
                </a:lnTo>
                <a:lnTo>
                  <a:pt x="0" y="62150"/>
                </a:lnTo>
                <a:lnTo>
                  <a:pt x="4884" y="37958"/>
                </a:lnTo>
                <a:lnTo>
                  <a:pt x="18203" y="18203"/>
                </a:lnTo>
                <a:lnTo>
                  <a:pt x="37958" y="4884"/>
                </a:lnTo>
                <a:lnTo>
                  <a:pt x="62150" y="0"/>
                </a:lnTo>
                <a:lnTo>
                  <a:pt x="2853213" y="0"/>
                </a:lnTo>
                <a:lnTo>
                  <a:pt x="2877405" y="4884"/>
                </a:lnTo>
                <a:lnTo>
                  <a:pt x="2897160" y="18203"/>
                </a:lnTo>
                <a:lnTo>
                  <a:pt x="2910479" y="37958"/>
                </a:lnTo>
                <a:lnTo>
                  <a:pt x="2915363" y="62150"/>
                </a:lnTo>
                <a:lnTo>
                  <a:pt x="2915363" y="415929"/>
                </a:lnTo>
                <a:lnTo>
                  <a:pt x="2897160" y="459876"/>
                </a:lnTo>
                <a:lnTo>
                  <a:pt x="2853213" y="478079"/>
                </a:lnTo>
                <a:lnTo>
                  <a:pt x="2844558" y="478079"/>
                </a:lnTo>
                <a:lnTo>
                  <a:pt x="2820367" y="482963"/>
                </a:lnTo>
                <a:lnTo>
                  <a:pt x="2800611" y="496283"/>
                </a:lnTo>
                <a:lnTo>
                  <a:pt x="2787292" y="516038"/>
                </a:lnTo>
                <a:lnTo>
                  <a:pt x="2782408" y="540230"/>
                </a:lnTo>
                <a:lnTo>
                  <a:pt x="2782408" y="636711"/>
                </a:lnTo>
                <a:lnTo>
                  <a:pt x="2787292" y="660903"/>
                </a:lnTo>
                <a:lnTo>
                  <a:pt x="2800611" y="680658"/>
                </a:lnTo>
                <a:lnTo>
                  <a:pt x="2820367" y="693977"/>
                </a:lnTo>
                <a:lnTo>
                  <a:pt x="2844558" y="698861"/>
                </a:lnTo>
                <a:lnTo>
                  <a:pt x="3815771" y="698861"/>
                </a:lnTo>
                <a:lnTo>
                  <a:pt x="3839963" y="703746"/>
                </a:lnTo>
                <a:lnTo>
                  <a:pt x="3859718" y="717065"/>
                </a:lnTo>
                <a:lnTo>
                  <a:pt x="3873037" y="736820"/>
                </a:lnTo>
                <a:lnTo>
                  <a:pt x="3877921" y="761012"/>
                </a:lnTo>
                <a:lnTo>
                  <a:pt x="3877921" y="1114791"/>
                </a:lnTo>
                <a:lnTo>
                  <a:pt x="3873037" y="1138983"/>
                </a:lnTo>
                <a:lnTo>
                  <a:pt x="3859718" y="1158738"/>
                </a:lnTo>
                <a:lnTo>
                  <a:pt x="3839963" y="1172057"/>
                </a:lnTo>
                <a:lnTo>
                  <a:pt x="3815771" y="1176941"/>
                </a:lnTo>
                <a:lnTo>
                  <a:pt x="1696217" y="1176941"/>
                </a:lnTo>
                <a:lnTo>
                  <a:pt x="1672026" y="1181825"/>
                </a:lnTo>
                <a:lnTo>
                  <a:pt x="1652270" y="1195145"/>
                </a:lnTo>
                <a:lnTo>
                  <a:pt x="1638951" y="1214900"/>
                </a:lnTo>
                <a:lnTo>
                  <a:pt x="1634067" y="1239092"/>
                </a:lnTo>
                <a:lnTo>
                  <a:pt x="1634067" y="1464222"/>
                </a:lnTo>
                <a:lnTo>
                  <a:pt x="1629183" y="1488413"/>
                </a:lnTo>
                <a:lnTo>
                  <a:pt x="1615863" y="1508169"/>
                </a:lnTo>
                <a:lnTo>
                  <a:pt x="1596108" y="1521488"/>
                </a:lnTo>
                <a:lnTo>
                  <a:pt x="1571916" y="1526372"/>
                </a:lnTo>
                <a:close/>
              </a:path>
            </a:pathLst>
          </a:custGeom>
          <a:solidFill>
            <a:srgbClr val="F1C7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3507160" y="7828195"/>
            <a:ext cx="7593965" cy="1881505"/>
            <a:chOff x="3507160" y="7828195"/>
            <a:chExt cx="7593965" cy="1881505"/>
          </a:xfrm>
        </p:grpSpPr>
        <p:sp>
          <p:nvSpPr>
            <p:cNvPr id="41" name="object 41"/>
            <p:cNvSpPr/>
            <p:nvPr/>
          </p:nvSpPr>
          <p:spPr>
            <a:xfrm>
              <a:off x="3507160" y="7828195"/>
              <a:ext cx="7336155" cy="1526540"/>
            </a:xfrm>
            <a:custGeom>
              <a:avLst/>
              <a:gdLst/>
              <a:ahLst/>
              <a:cxnLst/>
              <a:rect l="l" t="t" r="r" b="b"/>
              <a:pathLst>
                <a:path w="7336155" h="1526540">
                  <a:moveTo>
                    <a:pt x="3790243" y="1526372"/>
                  </a:moveTo>
                  <a:lnTo>
                    <a:pt x="62150" y="1526372"/>
                  </a:lnTo>
                  <a:lnTo>
                    <a:pt x="37958" y="1521488"/>
                  </a:lnTo>
                  <a:lnTo>
                    <a:pt x="18203" y="1508169"/>
                  </a:lnTo>
                  <a:lnTo>
                    <a:pt x="4884" y="1488413"/>
                  </a:lnTo>
                  <a:lnTo>
                    <a:pt x="0" y="1464222"/>
                  </a:lnTo>
                  <a:lnTo>
                    <a:pt x="0" y="62150"/>
                  </a:lnTo>
                  <a:lnTo>
                    <a:pt x="4884" y="37958"/>
                  </a:lnTo>
                  <a:lnTo>
                    <a:pt x="18203" y="18203"/>
                  </a:lnTo>
                  <a:lnTo>
                    <a:pt x="37958" y="4884"/>
                  </a:lnTo>
                  <a:lnTo>
                    <a:pt x="62150" y="0"/>
                  </a:lnTo>
                  <a:lnTo>
                    <a:pt x="7030890" y="0"/>
                  </a:lnTo>
                  <a:lnTo>
                    <a:pt x="7074837" y="18203"/>
                  </a:lnTo>
                  <a:lnTo>
                    <a:pt x="7093040" y="62150"/>
                  </a:lnTo>
                  <a:lnTo>
                    <a:pt x="7093040" y="287280"/>
                  </a:lnTo>
                  <a:lnTo>
                    <a:pt x="7094246" y="299462"/>
                  </a:lnTo>
                  <a:lnTo>
                    <a:pt x="7120710" y="338988"/>
                  </a:lnTo>
                  <a:lnTo>
                    <a:pt x="7155191" y="349430"/>
                  </a:lnTo>
                  <a:lnTo>
                    <a:pt x="7273485" y="349430"/>
                  </a:lnTo>
                  <a:lnTo>
                    <a:pt x="7285666" y="350636"/>
                  </a:lnTo>
                  <a:lnTo>
                    <a:pt x="7325193" y="377100"/>
                  </a:lnTo>
                  <a:lnTo>
                    <a:pt x="7335635" y="411581"/>
                  </a:lnTo>
                  <a:lnTo>
                    <a:pt x="7335635" y="765360"/>
                  </a:lnTo>
                  <a:lnTo>
                    <a:pt x="7317432" y="809307"/>
                  </a:lnTo>
                  <a:lnTo>
                    <a:pt x="7273485" y="827510"/>
                  </a:lnTo>
                  <a:lnTo>
                    <a:pt x="7181015" y="827510"/>
                  </a:lnTo>
                  <a:lnTo>
                    <a:pt x="7168833" y="828715"/>
                  </a:lnTo>
                  <a:lnTo>
                    <a:pt x="7129306" y="855180"/>
                  </a:lnTo>
                  <a:lnTo>
                    <a:pt x="7118864" y="889661"/>
                  </a:lnTo>
                  <a:lnTo>
                    <a:pt x="7118864" y="1114791"/>
                  </a:lnTo>
                  <a:lnTo>
                    <a:pt x="7117659" y="1126972"/>
                  </a:lnTo>
                  <a:lnTo>
                    <a:pt x="7091195" y="1166499"/>
                  </a:lnTo>
                  <a:lnTo>
                    <a:pt x="7056714" y="1176941"/>
                  </a:lnTo>
                  <a:lnTo>
                    <a:pt x="3914543" y="1176941"/>
                  </a:lnTo>
                  <a:lnTo>
                    <a:pt x="3890351" y="1181825"/>
                  </a:lnTo>
                  <a:lnTo>
                    <a:pt x="3870596" y="1195145"/>
                  </a:lnTo>
                  <a:lnTo>
                    <a:pt x="3857277" y="1214900"/>
                  </a:lnTo>
                  <a:lnTo>
                    <a:pt x="3852393" y="1239092"/>
                  </a:lnTo>
                  <a:lnTo>
                    <a:pt x="3852393" y="1464222"/>
                  </a:lnTo>
                  <a:lnTo>
                    <a:pt x="3847509" y="1488413"/>
                  </a:lnTo>
                  <a:lnTo>
                    <a:pt x="3834190" y="1508169"/>
                  </a:lnTo>
                  <a:lnTo>
                    <a:pt x="3814434" y="1521488"/>
                  </a:lnTo>
                  <a:lnTo>
                    <a:pt x="3790243" y="1526372"/>
                  </a:lnTo>
                  <a:close/>
                </a:path>
              </a:pathLst>
            </a:custGeom>
            <a:solidFill>
              <a:srgbClr val="F1C7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140243" y="9312189"/>
              <a:ext cx="490855" cy="397510"/>
            </a:xfrm>
            <a:custGeom>
              <a:avLst/>
              <a:gdLst/>
              <a:ahLst/>
              <a:cxnLst/>
              <a:rect l="l" t="t" r="r" b="b"/>
              <a:pathLst>
                <a:path w="490854" h="397509">
                  <a:moveTo>
                    <a:pt x="356064" y="129731"/>
                  </a:moveTo>
                  <a:lnTo>
                    <a:pt x="278203" y="148562"/>
                  </a:lnTo>
                  <a:lnTo>
                    <a:pt x="286613" y="111119"/>
                  </a:lnTo>
                  <a:lnTo>
                    <a:pt x="298016" y="75022"/>
                  </a:lnTo>
                  <a:lnTo>
                    <a:pt x="314303" y="41053"/>
                  </a:lnTo>
                  <a:lnTo>
                    <a:pt x="337362" y="9996"/>
                  </a:lnTo>
                  <a:lnTo>
                    <a:pt x="349171" y="2146"/>
                  </a:lnTo>
                  <a:lnTo>
                    <a:pt x="363109" y="0"/>
                  </a:lnTo>
                  <a:lnTo>
                    <a:pt x="376979" y="3103"/>
                  </a:lnTo>
                  <a:lnTo>
                    <a:pt x="388584" y="11005"/>
                  </a:lnTo>
                  <a:lnTo>
                    <a:pt x="396267" y="23224"/>
                  </a:lnTo>
                  <a:lnTo>
                    <a:pt x="398393" y="36826"/>
                  </a:lnTo>
                  <a:lnTo>
                    <a:pt x="395383" y="50361"/>
                  </a:lnTo>
                  <a:lnTo>
                    <a:pt x="387655" y="62377"/>
                  </a:lnTo>
                  <a:lnTo>
                    <a:pt x="382370" y="68676"/>
                  </a:lnTo>
                  <a:lnTo>
                    <a:pt x="377323" y="75847"/>
                  </a:lnTo>
                  <a:lnTo>
                    <a:pt x="372581" y="83791"/>
                  </a:lnTo>
                  <a:lnTo>
                    <a:pt x="368293" y="92242"/>
                  </a:lnTo>
                  <a:lnTo>
                    <a:pt x="364429" y="102005"/>
                  </a:lnTo>
                  <a:lnTo>
                    <a:pt x="363402" y="104985"/>
                  </a:lnTo>
                  <a:lnTo>
                    <a:pt x="361314" y="110924"/>
                  </a:lnTo>
                  <a:lnTo>
                    <a:pt x="359475" y="116946"/>
                  </a:lnTo>
                  <a:lnTo>
                    <a:pt x="357818" y="123011"/>
                  </a:lnTo>
                  <a:lnTo>
                    <a:pt x="356064" y="129731"/>
                  </a:lnTo>
                  <a:close/>
                </a:path>
                <a:path w="490854" h="397509">
                  <a:moveTo>
                    <a:pt x="256875" y="396731"/>
                  </a:moveTo>
                  <a:lnTo>
                    <a:pt x="218829" y="382635"/>
                  </a:lnTo>
                  <a:lnTo>
                    <a:pt x="213082" y="356307"/>
                  </a:lnTo>
                  <a:lnTo>
                    <a:pt x="217337" y="342626"/>
                  </a:lnTo>
                  <a:lnTo>
                    <a:pt x="231063" y="312697"/>
                  </a:lnTo>
                  <a:lnTo>
                    <a:pt x="243156" y="282145"/>
                  </a:lnTo>
                  <a:lnTo>
                    <a:pt x="253697" y="251040"/>
                  </a:lnTo>
                  <a:lnTo>
                    <a:pt x="262768" y="219456"/>
                  </a:lnTo>
                  <a:lnTo>
                    <a:pt x="217555" y="212323"/>
                  </a:lnTo>
                  <a:lnTo>
                    <a:pt x="172198" y="206398"/>
                  </a:lnTo>
                  <a:lnTo>
                    <a:pt x="126678" y="201914"/>
                  </a:lnTo>
                  <a:lnTo>
                    <a:pt x="80979" y="199101"/>
                  </a:lnTo>
                  <a:lnTo>
                    <a:pt x="35085" y="198191"/>
                  </a:lnTo>
                  <a:lnTo>
                    <a:pt x="21237" y="195049"/>
                  </a:lnTo>
                  <a:lnTo>
                    <a:pt x="9965" y="186639"/>
                  </a:lnTo>
                  <a:lnTo>
                    <a:pt x="2481" y="174635"/>
                  </a:lnTo>
                  <a:lnTo>
                    <a:pt x="0" y="160706"/>
                  </a:lnTo>
                  <a:lnTo>
                    <a:pt x="3332" y="146748"/>
                  </a:lnTo>
                  <a:lnTo>
                    <a:pt x="11558" y="135629"/>
                  </a:lnTo>
                  <a:lnTo>
                    <a:pt x="23335" y="128265"/>
                  </a:lnTo>
                  <a:lnTo>
                    <a:pt x="37323" y="125574"/>
                  </a:lnTo>
                  <a:lnTo>
                    <a:pt x="85824" y="126555"/>
                  </a:lnTo>
                  <a:lnTo>
                    <a:pt x="134154" y="129607"/>
                  </a:lnTo>
                  <a:lnTo>
                    <a:pt x="182322" y="134467"/>
                  </a:lnTo>
                  <a:lnTo>
                    <a:pt x="230336" y="140873"/>
                  </a:lnTo>
                  <a:lnTo>
                    <a:pt x="278203" y="148562"/>
                  </a:lnTo>
                  <a:lnTo>
                    <a:pt x="356064" y="129731"/>
                  </a:lnTo>
                  <a:lnTo>
                    <a:pt x="355277" y="132759"/>
                  </a:lnTo>
                  <a:lnTo>
                    <a:pt x="353033" y="142309"/>
                  </a:lnTo>
                  <a:lnTo>
                    <a:pt x="350946" y="152027"/>
                  </a:lnTo>
                  <a:lnTo>
                    <a:pt x="348996" y="161772"/>
                  </a:lnTo>
                  <a:lnTo>
                    <a:pt x="465205" y="186221"/>
                  </a:lnTo>
                  <a:lnTo>
                    <a:pt x="477844" y="192563"/>
                  </a:lnTo>
                  <a:lnTo>
                    <a:pt x="481351" y="197093"/>
                  </a:lnTo>
                  <a:lnTo>
                    <a:pt x="334250" y="232671"/>
                  </a:lnTo>
                  <a:lnTo>
                    <a:pt x="323472" y="270685"/>
                  </a:lnTo>
                  <a:lnTo>
                    <a:pt x="310620" y="308008"/>
                  </a:lnTo>
                  <a:lnTo>
                    <a:pt x="295812" y="344623"/>
                  </a:lnTo>
                  <a:lnTo>
                    <a:pt x="279169" y="380514"/>
                  </a:lnTo>
                  <a:lnTo>
                    <a:pt x="269922" y="391184"/>
                  </a:lnTo>
                  <a:lnTo>
                    <a:pt x="256875" y="396731"/>
                  </a:lnTo>
                  <a:close/>
                </a:path>
                <a:path w="490854" h="397509">
                  <a:moveTo>
                    <a:pt x="368296" y="92242"/>
                  </a:moveTo>
                  <a:close/>
                </a:path>
                <a:path w="490854" h="397509">
                  <a:moveTo>
                    <a:pt x="368232" y="92403"/>
                  </a:moveTo>
                  <a:lnTo>
                    <a:pt x="368296" y="92242"/>
                  </a:lnTo>
                  <a:lnTo>
                    <a:pt x="368232" y="92403"/>
                  </a:lnTo>
                  <a:close/>
                </a:path>
                <a:path w="490854" h="397509">
                  <a:moveTo>
                    <a:pt x="458684" y="256531"/>
                  </a:moveTo>
                  <a:lnTo>
                    <a:pt x="444407" y="255795"/>
                  </a:lnTo>
                  <a:lnTo>
                    <a:pt x="334250" y="232671"/>
                  </a:lnTo>
                  <a:lnTo>
                    <a:pt x="481351" y="197093"/>
                  </a:lnTo>
                  <a:lnTo>
                    <a:pt x="486533" y="203789"/>
                  </a:lnTo>
                  <a:lnTo>
                    <a:pt x="490634" y="217549"/>
                  </a:lnTo>
                  <a:lnTo>
                    <a:pt x="489507" y="231489"/>
                  </a:lnTo>
                  <a:lnTo>
                    <a:pt x="482648" y="244225"/>
                  </a:lnTo>
                  <a:lnTo>
                    <a:pt x="471902" y="252624"/>
                  </a:lnTo>
                  <a:lnTo>
                    <a:pt x="458684" y="256531"/>
                  </a:lnTo>
                  <a:close/>
                </a:path>
              </a:pathLst>
            </a:custGeom>
            <a:solidFill>
              <a:srgbClr val="ECA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57269" y="8814548"/>
              <a:ext cx="243734" cy="23503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671928" y="9125186"/>
              <a:ext cx="278765" cy="277495"/>
            </a:xfrm>
            <a:custGeom>
              <a:avLst/>
              <a:gdLst/>
              <a:ahLst/>
              <a:cxnLst/>
              <a:rect l="l" t="t" r="r" b="b"/>
              <a:pathLst>
                <a:path w="278765" h="277495">
                  <a:moveTo>
                    <a:pt x="116619" y="276071"/>
                  </a:moveTo>
                  <a:lnTo>
                    <a:pt x="90269" y="277290"/>
                  </a:lnTo>
                  <a:lnTo>
                    <a:pt x="68904" y="261687"/>
                  </a:lnTo>
                  <a:lnTo>
                    <a:pt x="65541" y="233177"/>
                  </a:lnTo>
                  <a:lnTo>
                    <a:pt x="70455" y="216767"/>
                  </a:lnTo>
                  <a:lnTo>
                    <a:pt x="75504" y="200393"/>
                  </a:lnTo>
                  <a:lnTo>
                    <a:pt x="80735" y="184084"/>
                  </a:lnTo>
                  <a:lnTo>
                    <a:pt x="86194" y="167864"/>
                  </a:lnTo>
                  <a:lnTo>
                    <a:pt x="73441" y="166314"/>
                  </a:lnTo>
                  <a:lnTo>
                    <a:pt x="60669" y="164856"/>
                  </a:lnTo>
                  <a:lnTo>
                    <a:pt x="47883" y="163493"/>
                  </a:lnTo>
                  <a:lnTo>
                    <a:pt x="35085" y="162228"/>
                  </a:lnTo>
                  <a:lnTo>
                    <a:pt x="21275" y="158494"/>
                  </a:lnTo>
                  <a:lnTo>
                    <a:pt x="9986" y="150542"/>
                  </a:lnTo>
                  <a:lnTo>
                    <a:pt x="2475" y="139061"/>
                  </a:lnTo>
                  <a:lnTo>
                    <a:pt x="0" y="124742"/>
                  </a:lnTo>
                  <a:lnTo>
                    <a:pt x="3333" y="111088"/>
                  </a:lnTo>
                  <a:lnTo>
                    <a:pt x="11572" y="99457"/>
                  </a:lnTo>
                  <a:lnTo>
                    <a:pt x="23356" y="91686"/>
                  </a:lnTo>
                  <a:lnTo>
                    <a:pt x="37323" y="89610"/>
                  </a:lnTo>
                  <a:lnTo>
                    <a:pt x="56569" y="91552"/>
                  </a:lnTo>
                  <a:lnTo>
                    <a:pt x="75805" y="93701"/>
                  </a:lnTo>
                  <a:lnTo>
                    <a:pt x="95018" y="96049"/>
                  </a:lnTo>
                  <a:lnTo>
                    <a:pt x="114200" y="98588"/>
                  </a:lnTo>
                  <a:lnTo>
                    <a:pt x="126235" y="75189"/>
                  </a:lnTo>
                  <a:lnTo>
                    <a:pt x="154795" y="30778"/>
                  </a:lnTo>
                  <a:lnTo>
                    <a:pt x="183439" y="2079"/>
                  </a:lnTo>
                  <a:lnTo>
                    <a:pt x="197445" y="0"/>
                  </a:lnTo>
                  <a:lnTo>
                    <a:pt x="211395" y="3178"/>
                  </a:lnTo>
                  <a:lnTo>
                    <a:pt x="222945" y="11021"/>
                  </a:lnTo>
                  <a:lnTo>
                    <a:pt x="230680" y="23287"/>
                  </a:lnTo>
                  <a:lnTo>
                    <a:pt x="232727" y="36816"/>
                  </a:lnTo>
                  <a:lnTo>
                    <a:pt x="229650" y="50290"/>
                  </a:lnTo>
                  <a:lnTo>
                    <a:pt x="222016" y="62392"/>
                  </a:lnTo>
                  <a:lnTo>
                    <a:pt x="212641" y="73672"/>
                  </a:lnTo>
                  <a:lnTo>
                    <a:pt x="203994" y="85460"/>
                  </a:lnTo>
                  <a:lnTo>
                    <a:pt x="196010" y="97702"/>
                  </a:lnTo>
                  <a:lnTo>
                    <a:pt x="188625" y="110344"/>
                  </a:lnTo>
                  <a:lnTo>
                    <a:pt x="204738" y="113278"/>
                  </a:lnTo>
                  <a:lnTo>
                    <a:pt x="220826" y="116342"/>
                  </a:lnTo>
                  <a:lnTo>
                    <a:pt x="265569" y="129218"/>
                  </a:lnTo>
                  <a:lnTo>
                    <a:pt x="278360" y="154229"/>
                  </a:lnTo>
                  <a:lnTo>
                    <a:pt x="277252" y="168144"/>
                  </a:lnTo>
                  <a:lnTo>
                    <a:pt x="270386" y="180886"/>
                  </a:lnTo>
                  <a:lnTo>
                    <a:pt x="259644" y="189268"/>
                  </a:lnTo>
                  <a:lnTo>
                    <a:pt x="246432" y="193165"/>
                  </a:lnTo>
                  <a:lnTo>
                    <a:pt x="232152" y="192450"/>
                  </a:lnTo>
                  <a:lnTo>
                    <a:pt x="213827" y="188639"/>
                  </a:lnTo>
                  <a:lnTo>
                    <a:pt x="195478" y="185036"/>
                  </a:lnTo>
                  <a:lnTo>
                    <a:pt x="177103" y="181639"/>
                  </a:lnTo>
                  <a:lnTo>
                    <a:pt x="158702" y="178445"/>
                  </a:lnTo>
                  <a:lnTo>
                    <a:pt x="152287" y="197310"/>
                  </a:lnTo>
                  <a:lnTo>
                    <a:pt x="146272" y="216282"/>
                  </a:lnTo>
                  <a:lnTo>
                    <a:pt x="140530" y="235254"/>
                  </a:lnTo>
                  <a:lnTo>
                    <a:pt x="134937" y="254113"/>
                  </a:lnTo>
                  <a:lnTo>
                    <a:pt x="116619" y="276071"/>
                  </a:lnTo>
                  <a:close/>
                </a:path>
              </a:pathLst>
            </a:custGeom>
            <a:solidFill>
              <a:srgbClr val="ECA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7800270" y="5082606"/>
            <a:ext cx="3627120" cy="148844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>
              <a:lnSpc>
                <a:spcPts val="2750"/>
              </a:lnSpc>
              <a:spcBef>
                <a:spcPts val="615"/>
              </a:spcBef>
            </a:pPr>
            <a:r>
              <a:rPr sz="2700" spc="-395" dirty="0">
                <a:solidFill>
                  <a:srgbClr val="7B3C15"/>
                </a:solidFill>
                <a:latin typeface="Verdana"/>
                <a:cs typeface="Verdana"/>
              </a:rPr>
              <a:t>We</a:t>
            </a:r>
            <a:r>
              <a:rPr sz="2700" spc="-24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350" dirty="0">
                <a:solidFill>
                  <a:srgbClr val="7B3C15"/>
                </a:solidFill>
                <a:latin typeface="Verdana"/>
                <a:cs typeface="Verdana"/>
              </a:rPr>
              <a:t>bound</a:t>
            </a:r>
            <a:r>
              <a:rPr sz="2700" spc="-23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90" dirty="0">
                <a:solidFill>
                  <a:srgbClr val="7B3C15"/>
                </a:solidFill>
                <a:latin typeface="Verdana"/>
                <a:cs typeface="Verdana"/>
              </a:rPr>
              <a:t>to</a:t>
            </a:r>
            <a:r>
              <a:rPr sz="2700" spc="-23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7B3C15"/>
                </a:solidFill>
                <a:latin typeface="Verdana"/>
                <a:cs typeface="Verdana"/>
              </a:rPr>
              <a:t>agile </a:t>
            </a:r>
            <a:r>
              <a:rPr sz="2700" spc="-254" dirty="0">
                <a:solidFill>
                  <a:srgbClr val="7B3C15"/>
                </a:solidFill>
                <a:latin typeface="Verdana"/>
                <a:cs typeface="Verdana"/>
              </a:rPr>
              <a:t>methodology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7B3C15"/>
                </a:solidFill>
                <a:latin typeface="Verdana"/>
                <a:cs typeface="Verdana"/>
              </a:rPr>
              <a:t>the </a:t>
            </a:r>
            <a:r>
              <a:rPr sz="2700" spc="-320" dirty="0">
                <a:solidFill>
                  <a:srgbClr val="7B3C15"/>
                </a:solidFill>
                <a:latin typeface="Verdana"/>
                <a:cs typeface="Verdana"/>
              </a:rPr>
              <a:t>keeping</a:t>
            </a:r>
            <a:r>
              <a:rPr sz="2700" spc="-22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50" dirty="0">
                <a:solidFill>
                  <a:srgbClr val="7B3C15"/>
                </a:solidFill>
                <a:latin typeface="Verdana"/>
                <a:cs typeface="Verdana"/>
              </a:rPr>
              <a:t>track</a:t>
            </a:r>
            <a:r>
              <a:rPr sz="2700" spc="-22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7B3C15"/>
                </a:solidFill>
                <a:latin typeface="Verdana"/>
                <a:cs typeface="Verdana"/>
              </a:rPr>
              <a:t>of</a:t>
            </a:r>
            <a:r>
              <a:rPr sz="2700" spc="-22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10" dirty="0">
                <a:solidFill>
                  <a:srgbClr val="7B3C15"/>
                </a:solidFill>
                <a:latin typeface="Verdana"/>
                <a:cs typeface="Verdana"/>
              </a:rPr>
              <a:t>work</a:t>
            </a:r>
            <a:r>
              <a:rPr sz="2700" spc="-22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305" dirty="0">
                <a:solidFill>
                  <a:srgbClr val="7B3C15"/>
                </a:solidFill>
                <a:latin typeface="Verdana"/>
                <a:cs typeface="Verdana"/>
              </a:rPr>
              <a:t>in </a:t>
            </a:r>
            <a:r>
              <a:rPr sz="2700" spc="-25" dirty="0">
                <a:solidFill>
                  <a:srgbClr val="7B3C15"/>
                </a:solidFill>
                <a:latin typeface="Verdana"/>
                <a:cs typeface="Verdana"/>
              </a:rPr>
              <a:t>progress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2263156" y="5736366"/>
            <a:ext cx="5066030" cy="1177290"/>
          </a:xfrm>
          <a:custGeom>
            <a:avLst/>
            <a:gdLst/>
            <a:ahLst/>
            <a:cxnLst/>
            <a:rect l="l" t="t" r="r" b="b"/>
            <a:pathLst>
              <a:path w="5066030" h="1177290">
                <a:moveTo>
                  <a:pt x="3714690" y="1176941"/>
                </a:moveTo>
                <a:lnTo>
                  <a:pt x="62150" y="1176941"/>
                </a:lnTo>
                <a:lnTo>
                  <a:pt x="37958" y="1172057"/>
                </a:lnTo>
                <a:lnTo>
                  <a:pt x="18203" y="1158738"/>
                </a:lnTo>
                <a:lnTo>
                  <a:pt x="4884" y="1138983"/>
                </a:lnTo>
                <a:lnTo>
                  <a:pt x="0" y="1114791"/>
                </a:lnTo>
                <a:lnTo>
                  <a:pt x="0" y="62150"/>
                </a:lnTo>
                <a:lnTo>
                  <a:pt x="4884" y="37958"/>
                </a:lnTo>
                <a:lnTo>
                  <a:pt x="18203" y="18203"/>
                </a:lnTo>
                <a:lnTo>
                  <a:pt x="37958" y="4884"/>
                </a:lnTo>
                <a:lnTo>
                  <a:pt x="62150" y="0"/>
                </a:lnTo>
                <a:lnTo>
                  <a:pt x="4412814" y="0"/>
                </a:lnTo>
                <a:lnTo>
                  <a:pt x="4437006" y="4884"/>
                </a:lnTo>
                <a:lnTo>
                  <a:pt x="4456761" y="18203"/>
                </a:lnTo>
                <a:lnTo>
                  <a:pt x="4470080" y="37958"/>
                </a:lnTo>
                <a:lnTo>
                  <a:pt x="4474964" y="62150"/>
                </a:lnTo>
                <a:lnTo>
                  <a:pt x="4474964" y="287280"/>
                </a:lnTo>
                <a:lnTo>
                  <a:pt x="4479848" y="311472"/>
                </a:lnTo>
                <a:lnTo>
                  <a:pt x="4493168" y="331227"/>
                </a:lnTo>
                <a:lnTo>
                  <a:pt x="4512923" y="344546"/>
                </a:lnTo>
                <a:lnTo>
                  <a:pt x="4537115" y="349430"/>
                </a:lnTo>
                <a:lnTo>
                  <a:pt x="5003807" y="349430"/>
                </a:lnTo>
                <a:lnTo>
                  <a:pt x="5015988" y="350636"/>
                </a:lnTo>
                <a:lnTo>
                  <a:pt x="5055515" y="377100"/>
                </a:lnTo>
                <a:lnTo>
                  <a:pt x="5065957" y="411581"/>
                </a:lnTo>
                <a:lnTo>
                  <a:pt x="5065957" y="765360"/>
                </a:lnTo>
                <a:lnTo>
                  <a:pt x="5047754" y="809307"/>
                </a:lnTo>
                <a:lnTo>
                  <a:pt x="5003807" y="827510"/>
                </a:lnTo>
                <a:lnTo>
                  <a:pt x="3838991" y="827510"/>
                </a:lnTo>
                <a:lnTo>
                  <a:pt x="3814799" y="832394"/>
                </a:lnTo>
                <a:lnTo>
                  <a:pt x="3795044" y="845714"/>
                </a:lnTo>
                <a:lnTo>
                  <a:pt x="3781724" y="865469"/>
                </a:lnTo>
                <a:lnTo>
                  <a:pt x="3776840" y="889661"/>
                </a:lnTo>
                <a:lnTo>
                  <a:pt x="3776840" y="1114791"/>
                </a:lnTo>
                <a:lnTo>
                  <a:pt x="3771956" y="1138983"/>
                </a:lnTo>
                <a:lnTo>
                  <a:pt x="3758637" y="1158738"/>
                </a:lnTo>
                <a:lnTo>
                  <a:pt x="3738882" y="1172057"/>
                </a:lnTo>
                <a:lnTo>
                  <a:pt x="3714690" y="1176941"/>
                </a:lnTo>
                <a:close/>
              </a:path>
            </a:pathLst>
          </a:custGeom>
          <a:solidFill>
            <a:srgbClr val="F1C7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42867" y="0"/>
            <a:ext cx="3487420" cy="1108710"/>
          </a:xfrm>
          <a:custGeom>
            <a:avLst/>
            <a:gdLst/>
            <a:ahLst/>
            <a:cxnLst/>
            <a:rect l="l" t="t" r="r" b="b"/>
            <a:pathLst>
              <a:path w="3487420" h="1108710">
                <a:moveTo>
                  <a:pt x="2447093" y="753162"/>
                </a:moveTo>
                <a:lnTo>
                  <a:pt x="2493557" y="727512"/>
                </a:lnTo>
                <a:lnTo>
                  <a:pt x="2540437" y="700854"/>
                </a:lnTo>
                <a:lnTo>
                  <a:pt x="2587725" y="673177"/>
                </a:lnTo>
                <a:lnTo>
                  <a:pt x="2635415" y="644469"/>
                </a:lnTo>
                <a:lnTo>
                  <a:pt x="2683500" y="614719"/>
                </a:lnTo>
                <a:lnTo>
                  <a:pt x="2731971" y="583917"/>
                </a:lnTo>
                <a:lnTo>
                  <a:pt x="2780823" y="552050"/>
                </a:lnTo>
                <a:lnTo>
                  <a:pt x="2830048" y="519110"/>
                </a:lnTo>
                <a:lnTo>
                  <a:pt x="2879639" y="485083"/>
                </a:lnTo>
                <a:lnTo>
                  <a:pt x="2929590" y="449959"/>
                </a:lnTo>
                <a:lnTo>
                  <a:pt x="2979892" y="413728"/>
                </a:lnTo>
                <a:lnTo>
                  <a:pt x="3030539" y="376377"/>
                </a:lnTo>
                <a:lnTo>
                  <a:pt x="3081524" y="337896"/>
                </a:lnTo>
                <a:lnTo>
                  <a:pt x="3132840" y="298275"/>
                </a:lnTo>
                <a:lnTo>
                  <a:pt x="3184487" y="257494"/>
                </a:lnTo>
                <a:lnTo>
                  <a:pt x="3236435" y="215563"/>
                </a:lnTo>
                <a:lnTo>
                  <a:pt x="3288700" y="172451"/>
                </a:lnTo>
                <a:lnTo>
                  <a:pt x="3341268" y="128154"/>
                </a:lnTo>
                <a:lnTo>
                  <a:pt x="3394132" y="82661"/>
                </a:lnTo>
                <a:lnTo>
                  <a:pt x="3447284" y="35960"/>
                </a:lnTo>
                <a:lnTo>
                  <a:pt x="3487381" y="0"/>
                </a:lnTo>
                <a:lnTo>
                  <a:pt x="0" y="0"/>
                </a:lnTo>
                <a:lnTo>
                  <a:pt x="36976" y="70283"/>
                </a:lnTo>
                <a:lnTo>
                  <a:pt x="64183" y="120006"/>
                </a:lnTo>
                <a:lnTo>
                  <a:pt x="92015" y="169325"/>
                </a:lnTo>
                <a:lnTo>
                  <a:pt x="120455" y="218168"/>
                </a:lnTo>
                <a:lnTo>
                  <a:pt x="149483" y="266460"/>
                </a:lnTo>
                <a:lnTo>
                  <a:pt x="179079" y="314129"/>
                </a:lnTo>
                <a:lnTo>
                  <a:pt x="209225" y="361099"/>
                </a:lnTo>
                <a:lnTo>
                  <a:pt x="239902" y="407298"/>
                </a:lnTo>
                <a:lnTo>
                  <a:pt x="271091" y="452652"/>
                </a:lnTo>
                <a:lnTo>
                  <a:pt x="302772" y="497087"/>
                </a:lnTo>
                <a:lnTo>
                  <a:pt x="334926" y="540529"/>
                </a:lnTo>
                <a:lnTo>
                  <a:pt x="367535" y="582905"/>
                </a:lnTo>
                <a:lnTo>
                  <a:pt x="400580" y="624140"/>
                </a:lnTo>
                <a:lnTo>
                  <a:pt x="434041" y="664162"/>
                </a:lnTo>
                <a:lnTo>
                  <a:pt x="467899" y="702896"/>
                </a:lnTo>
                <a:lnTo>
                  <a:pt x="502135" y="740268"/>
                </a:lnTo>
                <a:lnTo>
                  <a:pt x="536730" y="776205"/>
                </a:lnTo>
                <a:lnTo>
                  <a:pt x="571665" y="810634"/>
                </a:lnTo>
                <a:lnTo>
                  <a:pt x="606922" y="843480"/>
                </a:lnTo>
                <a:lnTo>
                  <a:pt x="642480" y="874669"/>
                </a:lnTo>
                <a:lnTo>
                  <a:pt x="678321" y="904129"/>
                </a:lnTo>
                <a:lnTo>
                  <a:pt x="714426" y="931785"/>
                </a:lnTo>
                <a:lnTo>
                  <a:pt x="750775" y="957563"/>
                </a:lnTo>
                <a:lnTo>
                  <a:pt x="787350" y="981390"/>
                </a:lnTo>
                <a:lnTo>
                  <a:pt x="824132" y="1003192"/>
                </a:lnTo>
                <a:lnTo>
                  <a:pt x="861101" y="1022895"/>
                </a:lnTo>
                <a:lnTo>
                  <a:pt x="898239" y="1040426"/>
                </a:lnTo>
                <a:lnTo>
                  <a:pt x="935526" y="1055710"/>
                </a:lnTo>
                <a:lnTo>
                  <a:pt x="972943" y="1068675"/>
                </a:lnTo>
                <a:lnTo>
                  <a:pt x="1010471" y="1079246"/>
                </a:lnTo>
                <a:lnTo>
                  <a:pt x="1059256" y="1089912"/>
                </a:lnTo>
                <a:lnTo>
                  <a:pt x="1110806" y="1098269"/>
                </a:lnTo>
                <a:lnTo>
                  <a:pt x="1165064" y="1104230"/>
                </a:lnTo>
                <a:lnTo>
                  <a:pt x="1221975" y="1107706"/>
                </a:lnTo>
                <a:lnTo>
                  <a:pt x="1281482" y="1108609"/>
                </a:lnTo>
                <a:lnTo>
                  <a:pt x="1312191" y="1108068"/>
                </a:lnTo>
                <a:lnTo>
                  <a:pt x="1375484" y="1104945"/>
                </a:lnTo>
                <a:lnTo>
                  <a:pt x="1441232" y="1099027"/>
                </a:lnTo>
                <a:lnTo>
                  <a:pt x="1509378" y="1090226"/>
                </a:lnTo>
                <a:lnTo>
                  <a:pt x="1579865" y="1078453"/>
                </a:lnTo>
                <a:lnTo>
                  <a:pt x="1652636" y="1063620"/>
                </a:lnTo>
                <a:lnTo>
                  <a:pt x="1689861" y="1055028"/>
                </a:lnTo>
                <a:lnTo>
                  <a:pt x="1727643" y="1045636"/>
                </a:lnTo>
                <a:lnTo>
                  <a:pt x="1765953" y="1035439"/>
                </a:lnTo>
                <a:lnTo>
                  <a:pt x="1804806" y="1024420"/>
                </a:lnTo>
                <a:lnTo>
                  <a:pt x="1844188" y="1012569"/>
                </a:lnTo>
                <a:lnTo>
                  <a:pt x="1884092" y="999875"/>
                </a:lnTo>
                <a:lnTo>
                  <a:pt x="1924510" y="986328"/>
                </a:lnTo>
                <a:lnTo>
                  <a:pt x="1965436" y="971917"/>
                </a:lnTo>
                <a:lnTo>
                  <a:pt x="2006862" y="956629"/>
                </a:lnTo>
                <a:lnTo>
                  <a:pt x="2048782" y="940455"/>
                </a:lnTo>
                <a:lnTo>
                  <a:pt x="2091188" y="923384"/>
                </a:lnTo>
                <a:lnTo>
                  <a:pt x="2134073" y="905403"/>
                </a:lnTo>
                <a:lnTo>
                  <a:pt x="2177430" y="886503"/>
                </a:lnTo>
                <a:lnTo>
                  <a:pt x="2221252" y="866671"/>
                </a:lnTo>
                <a:lnTo>
                  <a:pt x="2265532" y="845898"/>
                </a:lnTo>
                <a:lnTo>
                  <a:pt x="2310264" y="824171"/>
                </a:lnTo>
                <a:lnTo>
                  <a:pt x="2355439" y="801480"/>
                </a:lnTo>
                <a:lnTo>
                  <a:pt x="2401051" y="777814"/>
                </a:lnTo>
                <a:lnTo>
                  <a:pt x="2447093" y="753162"/>
                </a:lnTo>
                <a:close/>
              </a:path>
            </a:pathLst>
          </a:custGeom>
          <a:solidFill>
            <a:srgbClr val="E9CBA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501934" y="3390607"/>
            <a:ext cx="1682114" cy="410845"/>
          </a:xfrm>
          <a:custGeom>
            <a:avLst/>
            <a:gdLst/>
            <a:ahLst/>
            <a:cxnLst/>
            <a:rect l="l" t="t" r="r" b="b"/>
            <a:pathLst>
              <a:path w="1682115" h="410845">
                <a:moveTo>
                  <a:pt x="389915" y="64630"/>
                </a:moveTo>
                <a:lnTo>
                  <a:pt x="381482" y="50622"/>
                </a:lnTo>
                <a:lnTo>
                  <a:pt x="359905" y="42976"/>
                </a:lnTo>
                <a:lnTo>
                  <a:pt x="322961" y="42964"/>
                </a:lnTo>
                <a:lnTo>
                  <a:pt x="268439" y="51866"/>
                </a:lnTo>
                <a:lnTo>
                  <a:pt x="223050" y="67906"/>
                </a:lnTo>
                <a:lnTo>
                  <a:pt x="179222" y="94615"/>
                </a:lnTo>
                <a:lnTo>
                  <a:pt x="137960" y="129552"/>
                </a:lnTo>
                <a:lnTo>
                  <a:pt x="100253" y="170243"/>
                </a:lnTo>
                <a:lnTo>
                  <a:pt x="67106" y="214236"/>
                </a:lnTo>
                <a:lnTo>
                  <a:pt x="39509" y="259054"/>
                </a:lnTo>
                <a:lnTo>
                  <a:pt x="18465" y="302234"/>
                </a:lnTo>
                <a:lnTo>
                  <a:pt x="4953" y="341325"/>
                </a:lnTo>
                <a:lnTo>
                  <a:pt x="0" y="373849"/>
                </a:lnTo>
                <a:lnTo>
                  <a:pt x="1028" y="386880"/>
                </a:lnTo>
                <a:lnTo>
                  <a:pt x="4572" y="397344"/>
                </a:lnTo>
                <a:lnTo>
                  <a:pt x="10744" y="404952"/>
                </a:lnTo>
                <a:lnTo>
                  <a:pt x="19685" y="409371"/>
                </a:lnTo>
                <a:lnTo>
                  <a:pt x="31496" y="410298"/>
                </a:lnTo>
                <a:lnTo>
                  <a:pt x="46329" y="407428"/>
                </a:lnTo>
                <a:lnTo>
                  <a:pt x="85496" y="389077"/>
                </a:lnTo>
                <a:lnTo>
                  <a:pt x="138188" y="351853"/>
                </a:lnTo>
                <a:lnTo>
                  <a:pt x="169926" y="325386"/>
                </a:lnTo>
                <a:lnTo>
                  <a:pt x="205409" y="293281"/>
                </a:lnTo>
                <a:lnTo>
                  <a:pt x="244767" y="255231"/>
                </a:lnTo>
                <a:lnTo>
                  <a:pt x="288137" y="210908"/>
                </a:lnTo>
                <a:lnTo>
                  <a:pt x="336359" y="158800"/>
                </a:lnTo>
                <a:lnTo>
                  <a:pt x="376174" y="106641"/>
                </a:lnTo>
                <a:lnTo>
                  <a:pt x="389915" y="64630"/>
                </a:lnTo>
                <a:close/>
              </a:path>
              <a:path w="1682115" h="410845">
                <a:moveTo>
                  <a:pt x="843508" y="74117"/>
                </a:moveTo>
                <a:lnTo>
                  <a:pt x="837857" y="61290"/>
                </a:lnTo>
                <a:lnTo>
                  <a:pt x="822109" y="53149"/>
                </a:lnTo>
                <a:lnTo>
                  <a:pt x="795083" y="50380"/>
                </a:lnTo>
                <a:lnTo>
                  <a:pt x="755611" y="53670"/>
                </a:lnTo>
                <a:lnTo>
                  <a:pt x="735139" y="51600"/>
                </a:lnTo>
                <a:lnTo>
                  <a:pt x="686879" y="62661"/>
                </a:lnTo>
                <a:lnTo>
                  <a:pt x="632294" y="90347"/>
                </a:lnTo>
                <a:lnTo>
                  <a:pt x="575398" y="130238"/>
                </a:lnTo>
                <a:lnTo>
                  <a:pt x="520280" y="177901"/>
                </a:lnTo>
                <a:lnTo>
                  <a:pt x="470992" y="228930"/>
                </a:lnTo>
                <a:lnTo>
                  <a:pt x="431571" y="278917"/>
                </a:lnTo>
                <a:lnTo>
                  <a:pt x="406095" y="323430"/>
                </a:lnTo>
                <a:lnTo>
                  <a:pt x="398614" y="358076"/>
                </a:lnTo>
                <a:lnTo>
                  <a:pt x="402894" y="370306"/>
                </a:lnTo>
                <a:lnTo>
                  <a:pt x="413194" y="378409"/>
                </a:lnTo>
                <a:lnTo>
                  <a:pt x="430022" y="381838"/>
                </a:lnTo>
                <a:lnTo>
                  <a:pt x="453872" y="380034"/>
                </a:lnTo>
                <a:lnTo>
                  <a:pt x="524725" y="358521"/>
                </a:lnTo>
                <a:lnTo>
                  <a:pt x="577570" y="326669"/>
                </a:lnTo>
                <a:lnTo>
                  <a:pt x="635203" y="286270"/>
                </a:lnTo>
                <a:lnTo>
                  <a:pt x="667207" y="262382"/>
                </a:lnTo>
                <a:lnTo>
                  <a:pt x="699757" y="236956"/>
                </a:lnTo>
                <a:lnTo>
                  <a:pt x="731659" y="210705"/>
                </a:lnTo>
                <a:lnTo>
                  <a:pt x="761746" y="184289"/>
                </a:lnTo>
                <a:lnTo>
                  <a:pt x="811733" y="133769"/>
                </a:lnTo>
                <a:lnTo>
                  <a:pt x="840257" y="90932"/>
                </a:lnTo>
                <a:lnTo>
                  <a:pt x="843508" y="74117"/>
                </a:lnTo>
                <a:close/>
              </a:path>
              <a:path w="1682115" h="410845">
                <a:moveTo>
                  <a:pt x="1300772" y="30861"/>
                </a:moveTo>
                <a:lnTo>
                  <a:pt x="1297216" y="14884"/>
                </a:lnTo>
                <a:lnTo>
                  <a:pt x="1285646" y="4305"/>
                </a:lnTo>
                <a:lnTo>
                  <a:pt x="1265110" y="0"/>
                </a:lnTo>
                <a:lnTo>
                  <a:pt x="1234694" y="2857"/>
                </a:lnTo>
                <a:lnTo>
                  <a:pt x="1193444" y="13754"/>
                </a:lnTo>
                <a:lnTo>
                  <a:pt x="1139215" y="38366"/>
                </a:lnTo>
                <a:lnTo>
                  <a:pt x="1082624" y="75895"/>
                </a:lnTo>
                <a:lnTo>
                  <a:pt x="1026960" y="122402"/>
                </a:lnTo>
                <a:lnTo>
                  <a:pt x="975525" y="173926"/>
                </a:lnTo>
                <a:lnTo>
                  <a:pt x="931621" y="226529"/>
                </a:lnTo>
                <a:lnTo>
                  <a:pt x="898512" y="276275"/>
                </a:lnTo>
                <a:lnTo>
                  <a:pt x="879513" y="319214"/>
                </a:lnTo>
                <a:lnTo>
                  <a:pt x="876325" y="336905"/>
                </a:lnTo>
                <a:lnTo>
                  <a:pt x="877887" y="351409"/>
                </a:lnTo>
                <a:lnTo>
                  <a:pt x="884631" y="362229"/>
                </a:lnTo>
                <a:lnTo>
                  <a:pt x="896962" y="368884"/>
                </a:lnTo>
                <a:lnTo>
                  <a:pt x="915276" y="370890"/>
                </a:lnTo>
                <a:lnTo>
                  <a:pt x="940003" y="367728"/>
                </a:lnTo>
                <a:lnTo>
                  <a:pt x="1010310" y="343979"/>
                </a:lnTo>
                <a:lnTo>
                  <a:pt x="1056716" y="322402"/>
                </a:lnTo>
                <a:lnTo>
                  <a:pt x="1099959" y="293370"/>
                </a:lnTo>
                <a:lnTo>
                  <a:pt x="1152131" y="247103"/>
                </a:lnTo>
                <a:lnTo>
                  <a:pt x="1179220" y="219710"/>
                </a:lnTo>
                <a:lnTo>
                  <a:pt x="1205738" y="190652"/>
                </a:lnTo>
                <a:lnTo>
                  <a:pt x="1230769" y="160832"/>
                </a:lnTo>
                <a:lnTo>
                  <a:pt x="1272590" y="102349"/>
                </a:lnTo>
                <a:lnTo>
                  <a:pt x="1297228" y="51358"/>
                </a:lnTo>
                <a:lnTo>
                  <a:pt x="1300772" y="30861"/>
                </a:lnTo>
                <a:close/>
              </a:path>
              <a:path w="1682115" h="410845">
                <a:moveTo>
                  <a:pt x="1681505" y="44691"/>
                </a:moveTo>
                <a:lnTo>
                  <a:pt x="1678228" y="27076"/>
                </a:lnTo>
                <a:lnTo>
                  <a:pt x="1661845" y="21056"/>
                </a:lnTo>
                <a:lnTo>
                  <a:pt x="1645526" y="21399"/>
                </a:lnTo>
                <a:lnTo>
                  <a:pt x="1596123" y="22631"/>
                </a:lnTo>
                <a:lnTo>
                  <a:pt x="1537131" y="42748"/>
                </a:lnTo>
                <a:lnTo>
                  <a:pt x="1481721" y="85140"/>
                </a:lnTo>
                <a:lnTo>
                  <a:pt x="1453159" y="112331"/>
                </a:lnTo>
                <a:lnTo>
                  <a:pt x="1425422" y="142138"/>
                </a:lnTo>
                <a:lnTo>
                  <a:pt x="1399552" y="173532"/>
                </a:lnTo>
                <a:lnTo>
                  <a:pt x="1376591" y="205473"/>
                </a:lnTo>
                <a:lnTo>
                  <a:pt x="1343621" y="266903"/>
                </a:lnTo>
                <a:lnTo>
                  <a:pt x="1334871" y="318147"/>
                </a:lnTo>
                <a:lnTo>
                  <a:pt x="1342199" y="337362"/>
                </a:lnTo>
                <a:lnTo>
                  <a:pt x="1358722" y="350939"/>
                </a:lnTo>
                <a:lnTo>
                  <a:pt x="1385481" y="357847"/>
                </a:lnTo>
                <a:lnTo>
                  <a:pt x="1423543" y="357035"/>
                </a:lnTo>
                <a:lnTo>
                  <a:pt x="1470520" y="329412"/>
                </a:lnTo>
                <a:lnTo>
                  <a:pt x="1501711" y="301104"/>
                </a:lnTo>
                <a:lnTo>
                  <a:pt x="1535442" y="266153"/>
                </a:lnTo>
                <a:lnTo>
                  <a:pt x="1569745" y="226847"/>
                </a:lnTo>
                <a:lnTo>
                  <a:pt x="1602676" y="185458"/>
                </a:lnTo>
                <a:lnTo>
                  <a:pt x="1632267" y="144272"/>
                </a:lnTo>
                <a:lnTo>
                  <a:pt x="1656575" y="105575"/>
                </a:lnTo>
                <a:lnTo>
                  <a:pt x="1681505" y="44691"/>
                </a:lnTo>
                <a:close/>
              </a:path>
            </a:pathLst>
          </a:custGeom>
          <a:solidFill>
            <a:srgbClr val="C7A2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121552" y="10015933"/>
            <a:ext cx="403225" cy="271145"/>
          </a:xfrm>
          <a:custGeom>
            <a:avLst/>
            <a:gdLst/>
            <a:ahLst/>
            <a:cxnLst/>
            <a:rect l="l" t="t" r="r" b="b"/>
            <a:pathLst>
              <a:path w="403225" h="271145">
                <a:moveTo>
                  <a:pt x="295857" y="105302"/>
                </a:moveTo>
                <a:lnTo>
                  <a:pt x="205264" y="127213"/>
                </a:lnTo>
                <a:lnTo>
                  <a:pt x="218317" y="99203"/>
                </a:lnTo>
                <a:lnTo>
                  <a:pt x="231890" y="71445"/>
                </a:lnTo>
                <a:lnTo>
                  <a:pt x="260648" y="16757"/>
                </a:lnTo>
                <a:lnTo>
                  <a:pt x="297137" y="0"/>
                </a:lnTo>
                <a:lnTo>
                  <a:pt x="310406" y="4723"/>
                </a:lnTo>
                <a:lnTo>
                  <a:pt x="320876" y="14555"/>
                </a:lnTo>
                <a:lnTo>
                  <a:pt x="326438" y="27202"/>
                </a:lnTo>
                <a:lnTo>
                  <a:pt x="327003" y="41090"/>
                </a:lnTo>
                <a:lnTo>
                  <a:pt x="322480" y="54645"/>
                </a:lnTo>
                <a:lnTo>
                  <a:pt x="309496" y="78721"/>
                </a:lnTo>
                <a:lnTo>
                  <a:pt x="296981" y="103018"/>
                </a:lnTo>
                <a:lnTo>
                  <a:pt x="295857" y="105302"/>
                </a:lnTo>
                <a:close/>
              </a:path>
              <a:path w="403225" h="271145">
                <a:moveTo>
                  <a:pt x="224719" y="271066"/>
                </a:moveTo>
                <a:lnTo>
                  <a:pt x="150228" y="271066"/>
                </a:lnTo>
                <a:lnTo>
                  <a:pt x="151221" y="261580"/>
                </a:lnTo>
                <a:lnTo>
                  <a:pt x="157301" y="244579"/>
                </a:lnTo>
                <a:lnTo>
                  <a:pt x="163572" y="227650"/>
                </a:lnTo>
                <a:lnTo>
                  <a:pt x="170028" y="210796"/>
                </a:lnTo>
                <a:lnTo>
                  <a:pt x="176661" y="194017"/>
                </a:lnTo>
                <a:lnTo>
                  <a:pt x="138469" y="180707"/>
                </a:lnTo>
                <a:lnTo>
                  <a:pt x="100145" y="167795"/>
                </a:lnTo>
                <a:lnTo>
                  <a:pt x="61689" y="155293"/>
                </a:lnTo>
                <a:lnTo>
                  <a:pt x="23100" y="143210"/>
                </a:lnTo>
                <a:lnTo>
                  <a:pt x="1244" y="124641"/>
                </a:lnTo>
                <a:lnTo>
                  <a:pt x="0" y="98154"/>
                </a:lnTo>
                <a:lnTo>
                  <a:pt x="15498" y="76803"/>
                </a:lnTo>
                <a:lnTo>
                  <a:pt x="43871" y="73643"/>
                </a:lnTo>
                <a:lnTo>
                  <a:pt x="84449" y="86356"/>
                </a:lnTo>
                <a:lnTo>
                  <a:pt x="124875" y="99523"/>
                </a:lnTo>
                <a:lnTo>
                  <a:pt x="165148" y="113143"/>
                </a:lnTo>
                <a:lnTo>
                  <a:pt x="205264" y="127213"/>
                </a:lnTo>
                <a:lnTo>
                  <a:pt x="295857" y="105302"/>
                </a:lnTo>
                <a:lnTo>
                  <a:pt x="284921" y="127527"/>
                </a:lnTo>
                <a:lnTo>
                  <a:pt x="273300" y="152244"/>
                </a:lnTo>
                <a:lnTo>
                  <a:pt x="299361" y="162211"/>
                </a:lnTo>
                <a:lnTo>
                  <a:pt x="325353" y="172357"/>
                </a:lnTo>
                <a:lnTo>
                  <a:pt x="351273" y="182693"/>
                </a:lnTo>
                <a:lnTo>
                  <a:pt x="367203" y="189189"/>
                </a:lnTo>
                <a:lnTo>
                  <a:pt x="244617" y="218837"/>
                </a:lnTo>
                <a:lnTo>
                  <a:pt x="238353" y="234655"/>
                </a:lnTo>
                <a:lnTo>
                  <a:pt x="231983" y="251293"/>
                </a:lnTo>
                <a:lnTo>
                  <a:pt x="226324" y="266570"/>
                </a:lnTo>
                <a:lnTo>
                  <a:pt x="224719" y="271066"/>
                </a:lnTo>
                <a:close/>
              </a:path>
              <a:path w="403225" h="271145">
                <a:moveTo>
                  <a:pt x="370305" y="264635"/>
                </a:moveTo>
                <a:lnTo>
                  <a:pt x="356353" y="262826"/>
                </a:lnTo>
                <a:lnTo>
                  <a:pt x="328560" y="251494"/>
                </a:lnTo>
                <a:lnTo>
                  <a:pt x="300668" y="240388"/>
                </a:lnTo>
                <a:lnTo>
                  <a:pt x="272685" y="229504"/>
                </a:lnTo>
                <a:lnTo>
                  <a:pt x="244617" y="218837"/>
                </a:lnTo>
                <a:lnTo>
                  <a:pt x="367203" y="189189"/>
                </a:lnTo>
                <a:lnTo>
                  <a:pt x="377118" y="193231"/>
                </a:lnTo>
                <a:lnTo>
                  <a:pt x="389440" y="200596"/>
                </a:lnTo>
                <a:lnTo>
                  <a:pt x="398381" y="211048"/>
                </a:lnTo>
                <a:lnTo>
                  <a:pt x="402768" y="223895"/>
                </a:lnTo>
                <a:lnTo>
                  <a:pt x="401453" y="238521"/>
                </a:lnTo>
                <a:lnTo>
                  <a:pt x="394747" y="250742"/>
                </a:lnTo>
                <a:lnTo>
                  <a:pt x="383734" y="260027"/>
                </a:lnTo>
                <a:lnTo>
                  <a:pt x="370305" y="264635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438492" y="9948774"/>
            <a:ext cx="278765" cy="219710"/>
          </a:xfrm>
          <a:custGeom>
            <a:avLst/>
            <a:gdLst/>
            <a:ahLst/>
            <a:cxnLst/>
            <a:rect l="l" t="t" r="r" b="b"/>
            <a:pathLst>
              <a:path w="278765" h="219709">
                <a:moveTo>
                  <a:pt x="139929" y="219710"/>
                </a:moveTo>
                <a:lnTo>
                  <a:pt x="125475" y="218390"/>
                </a:lnTo>
                <a:lnTo>
                  <a:pt x="113205" y="211624"/>
                </a:lnTo>
                <a:lnTo>
                  <a:pt x="104065" y="200615"/>
                </a:lnTo>
                <a:lnTo>
                  <a:pt x="99554" y="187177"/>
                </a:lnTo>
                <a:lnTo>
                  <a:pt x="101173" y="173121"/>
                </a:lnTo>
                <a:lnTo>
                  <a:pt x="103988" y="165684"/>
                </a:lnTo>
                <a:lnTo>
                  <a:pt x="109287" y="150747"/>
                </a:lnTo>
                <a:lnTo>
                  <a:pt x="90563" y="147083"/>
                </a:lnTo>
                <a:lnTo>
                  <a:pt x="71774" y="143852"/>
                </a:lnTo>
                <a:lnTo>
                  <a:pt x="52886" y="141427"/>
                </a:lnTo>
                <a:lnTo>
                  <a:pt x="33860" y="140181"/>
                </a:lnTo>
                <a:lnTo>
                  <a:pt x="7979" y="128096"/>
                </a:lnTo>
                <a:lnTo>
                  <a:pt x="0" y="102888"/>
                </a:lnTo>
                <a:lnTo>
                  <a:pt x="9510" y="78173"/>
                </a:lnTo>
                <a:lnTo>
                  <a:pt x="36098" y="67564"/>
                </a:lnTo>
                <a:lnTo>
                  <a:pt x="59966" y="69222"/>
                </a:lnTo>
                <a:lnTo>
                  <a:pt x="83711" y="72457"/>
                </a:lnTo>
                <a:lnTo>
                  <a:pt x="107345" y="76700"/>
                </a:lnTo>
                <a:lnTo>
                  <a:pt x="130880" y="81382"/>
                </a:lnTo>
                <a:lnTo>
                  <a:pt x="134546" y="67483"/>
                </a:lnTo>
                <a:lnTo>
                  <a:pt x="138019" y="53526"/>
                </a:lnTo>
                <a:lnTo>
                  <a:pt x="141297" y="39513"/>
                </a:lnTo>
                <a:lnTo>
                  <a:pt x="144374" y="25449"/>
                </a:lnTo>
                <a:lnTo>
                  <a:pt x="150676" y="12787"/>
                </a:lnTo>
                <a:lnTo>
                  <a:pt x="161872" y="4092"/>
                </a:lnTo>
                <a:lnTo>
                  <a:pt x="175595" y="0"/>
                </a:lnTo>
                <a:lnTo>
                  <a:pt x="189474" y="1143"/>
                </a:lnTo>
                <a:lnTo>
                  <a:pt x="202189" y="8049"/>
                </a:lnTo>
                <a:lnTo>
                  <a:pt x="210563" y="18834"/>
                </a:lnTo>
                <a:lnTo>
                  <a:pt x="214468" y="32091"/>
                </a:lnTo>
                <a:lnTo>
                  <a:pt x="213776" y="46412"/>
                </a:lnTo>
                <a:lnTo>
                  <a:pt x="211099" y="58682"/>
                </a:lnTo>
                <a:lnTo>
                  <a:pt x="208260" y="70908"/>
                </a:lnTo>
                <a:lnTo>
                  <a:pt x="205271" y="83089"/>
                </a:lnTo>
                <a:lnTo>
                  <a:pt x="202142" y="95226"/>
                </a:lnTo>
                <a:lnTo>
                  <a:pt x="252858" y="105040"/>
                </a:lnTo>
                <a:lnTo>
                  <a:pt x="265525" y="111249"/>
                </a:lnTo>
                <a:lnTo>
                  <a:pt x="274189" y="122575"/>
                </a:lnTo>
                <a:lnTo>
                  <a:pt x="278262" y="136451"/>
                </a:lnTo>
                <a:lnTo>
                  <a:pt x="277160" y="150309"/>
                </a:lnTo>
                <a:lnTo>
                  <a:pt x="270273" y="163116"/>
                </a:lnTo>
                <a:lnTo>
                  <a:pt x="259555" y="171400"/>
                </a:lnTo>
                <a:lnTo>
                  <a:pt x="246364" y="175214"/>
                </a:lnTo>
                <a:lnTo>
                  <a:pt x="232060" y="174614"/>
                </a:lnTo>
                <a:lnTo>
                  <a:pt x="181075" y="164750"/>
                </a:lnTo>
                <a:lnTo>
                  <a:pt x="175941" y="179454"/>
                </a:lnTo>
                <a:lnTo>
                  <a:pt x="173291" y="186783"/>
                </a:lnTo>
                <a:lnTo>
                  <a:pt x="170575" y="194085"/>
                </a:lnTo>
                <a:lnTo>
                  <a:pt x="163388" y="206483"/>
                </a:lnTo>
                <a:lnTo>
                  <a:pt x="152870" y="215383"/>
                </a:lnTo>
                <a:lnTo>
                  <a:pt x="139929" y="219710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013700" y="9269200"/>
            <a:ext cx="358140" cy="294640"/>
          </a:xfrm>
          <a:custGeom>
            <a:avLst/>
            <a:gdLst/>
            <a:ahLst/>
            <a:cxnLst/>
            <a:rect l="l" t="t" r="r" b="b"/>
            <a:pathLst>
              <a:path w="358140" h="294640">
                <a:moveTo>
                  <a:pt x="151605" y="294046"/>
                </a:moveTo>
                <a:lnTo>
                  <a:pt x="137002" y="292693"/>
                </a:lnTo>
                <a:lnTo>
                  <a:pt x="124841" y="285945"/>
                </a:lnTo>
                <a:lnTo>
                  <a:pt x="115514" y="274861"/>
                </a:lnTo>
                <a:lnTo>
                  <a:pt x="110855" y="261377"/>
                </a:lnTo>
                <a:lnTo>
                  <a:pt x="112700" y="247424"/>
                </a:lnTo>
                <a:lnTo>
                  <a:pt x="122497" y="223963"/>
                </a:lnTo>
                <a:lnTo>
                  <a:pt x="132154" y="200446"/>
                </a:lnTo>
                <a:lnTo>
                  <a:pt x="141685" y="176879"/>
                </a:lnTo>
                <a:lnTo>
                  <a:pt x="151107" y="153265"/>
                </a:lnTo>
                <a:lnTo>
                  <a:pt x="25466" y="121926"/>
                </a:lnTo>
                <a:lnTo>
                  <a:pt x="12877" y="115390"/>
                </a:lnTo>
                <a:lnTo>
                  <a:pt x="4146" y="104302"/>
                </a:lnTo>
                <a:lnTo>
                  <a:pt x="0" y="90708"/>
                </a:lnTo>
                <a:lnTo>
                  <a:pt x="1164" y="76657"/>
                </a:lnTo>
                <a:lnTo>
                  <a:pt x="8000" y="64008"/>
                </a:lnTo>
                <a:lnTo>
                  <a:pt x="18785" y="55455"/>
                </a:lnTo>
                <a:lnTo>
                  <a:pt x="32034" y="51426"/>
                </a:lnTo>
                <a:lnTo>
                  <a:pt x="46264" y="52352"/>
                </a:lnTo>
                <a:lnTo>
                  <a:pt x="177577" y="85108"/>
                </a:lnTo>
                <a:lnTo>
                  <a:pt x="188713" y="55397"/>
                </a:lnTo>
                <a:lnTo>
                  <a:pt x="194205" y="40511"/>
                </a:lnTo>
                <a:lnTo>
                  <a:pt x="199636" y="25608"/>
                </a:lnTo>
                <a:lnTo>
                  <a:pt x="206745" y="13183"/>
                </a:lnTo>
                <a:lnTo>
                  <a:pt x="217319" y="4304"/>
                </a:lnTo>
                <a:lnTo>
                  <a:pt x="230327" y="0"/>
                </a:lnTo>
                <a:lnTo>
                  <a:pt x="244736" y="1302"/>
                </a:lnTo>
                <a:lnTo>
                  <a:pt x="257052" y="8074"/>
                </a:lnTo>
                <a:lnTo>
                  <a:pt x="266131" y="19059"/>
                </a:lnTo>
                <a:lnTo>
                  <a:pt x="270589" y="32484"/>
                </a:lnTo>
                <a:lnTo>
                  <a:pt x="269038" y="46571"/>
                </a:lnTo>
                <a:lnTo>
                  <a:pt x="258749" y="74701"/>
                </a:lnTo>
                <a:lnTo>
                  <a:pt x="248272" y="102769"/>
                </a:lnTo>
                <a:lnTo>
                  <a:pt x="332316" y="123727"/>
                </a:lnTo>
                <a:lnTo>
                  <a:pt x="344916" y="130260"/>
                </a:lnTo>
                <a:lnTo>
                  <a:pt x="353643" y="141350"/>
                </a:lnTo>
                <a:lnTo>
                  <a:pt x="357775" y="154947"/>
                </a:lnTo>
                <a:lnTo>
                  <a:pt x="356591" y="169002"/>
                </a:lnTo>
                <a:lnTo>
                  <a:pt x="349755" y="181652"/>
                </a:lnTo>
                <a:lnTo>
                  <a:pt x="338970" y="190205"/>
                </a:lnTo>
                <a:lnTo>
                  <a:pt x="325721" y="194233"/>
                </a:lnTo>
                <a:lnTo>
                  <a:pt x="311491" y="193307"/>
                </a:lnTo>
                <a:lnTo>
                  <a:pt x="221836" y="170946"/>
                </a:lnTo>
                <a:lnTo>
                  <a:pt x="212094" y="195387"/>
                </a:lnTo>
                <a:lnTo>
                  <a:pt x="192238" y="244110"/>
                </a:lnTo>
                <a:lnTo>
                  <a:pt x="174702" y="280688"/>
                </a:lnTo>
                <a:lnTo>
                  <a:pt x="164354" y="289643"/>
                </a:lnTo>
                <a:lnTo>
                  <a:pt x="151605" y="294046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716378" y="9815889"/>
            <a:ext cx="293370" cy="287020"/>
          </a:xfrm>
          <a:custGeom>
            <a:avLst/>
            <a:gdLst/>
            <a:ahLst/>
            <a:cxnLst/>
            <a:rect l="l" t="t" r="r" b="b"/>
            <a:pathLst>
              <a:path w="293370" h="287020">
                <a:moveTo>
                  <a:pt x="152276" y="285141"/>
                </a:moveTo>
                <a:lnTo>
                  <a:pt x="126207" y="286417"/>
                </a:lnTo>
                <a:lnTo>
                  <a:pt x="104578" y="270728"/>
                </a:lnTo>
                <a:lnTo>
                  <a:pt x="100388" y="242019"/>
                </a:lnTo>
                <a:lnTo>
                  <a:pt x="106940" y="219264"/>
                </a:lnTo>
                <a:lnTo>
                  <a:pt x="114539" y="196883"/>
                </a:lnTo>
                <a:lnTo>
                  <a:pt x="123149" y="174911"/>
                </a:lnTo>
                <a:lnTo>
                  <a:pt x="132737" y="153378"/>
                </a:lnTo>
                <a:lnTo>
                  <a:pt x="106188" y="145679"/>
                </a:lnTo>
                <a:lnTo>
                  <a:pt x="79438" y="138647"/>
                </a:lnTo>
                <a:lnTo>
                  <a:pt x="52504" y="132297"/>
                </a:lnTo>
                <a:lnTo>
                  <a:pt x="25402" y="126639"/>
                </a:lnTo>
                <a:lnTo>
                  <a:pt x="12740" y="120404"/>
                </a:lnTo>
                <a:lnTo>
                  <a:pt x="4076" y="109081"/>
                </a:lnTo>
                <a:lnTo>
                  <a:pt x="0" y="95220"/>
                </a:lnTo>
                <a:lnTo>
                  <a:pt x="1100" y="81371"/>
                </a:lnTo>
                <a:lnTo>
                  <a:pt x="7992" y="68570"/>
                </a:lnTo>
                <a:lnTo>
                  <a:pt x="18715" y="60277"/>
                </a:lnTo>
                <a:lnTo>
                  <a:pt x="31905" y="56454"/>
                </a:lnTo>
                <a:lnTo>
                  <a:pt x="46200" y="57065"/>
                </a:lnTo>
                <a:lnTo>
                  <a:pt x="77307" y="63620"/>
                </a:lnTo>
                <a:lnTo>
                  <a:pt x="108179" y="71080"/>
                </a:lnTo>
                <a:lnTo>
                  <a:pt x="138801" y="79437"/>
                </a:lnTo>
                <a:lnTo>
                  <a:pt x="169156" y="88680"/>
                </a:lnTo>
                <a:lnTo>
                  <a:pt x="183506" y="68068"/>
                </a:lnTo>
                <a:lnTo>
                  <a:pt x="198841" y="48150"/>
                </a:lnTo>
                <a:lnTo>
                  <a:pt x="215129" y="28972"/>
                </a:lnTo>
                <a:lnTo>
                  <a:pt x="232337" y="10580"/>
                </a:lnTo>
                <a:lnTo>
                  <a:pt x="258621" y="0"/>
                </a:lnTo>
                <a:lnTo>
                  <a:pt x="282005" y="11785"/>
                </a:lnTo>
                <a:lnTo>
                  <a:pt x="293114" y="36060"/>
                </a:lnTo>
                <a:lnTo>
                  <a:pt x="282570" y="62946"/>
                </a:lnTo>
                <a:lnTo>
                  <a:pt x="271066" y="75120"/>
                </a:lnTo>
                <a:lnTo>
                  <a:pt x="260080" y="87698"/>
                </a:lnTo>
                <a:lnTo>
                  <a:pt x="249605" y="100659"/>
                </a:lnTo>
                <a:lnTo>
                  <a:pt x="239636" y="113982"/>
                </a:lnTo>
                <a:lnTo>
                  <a:pt x="253099" y="119438"/>
                </a:lnTo>
                <a:lnTo>
                  <a:pt x="266478" y="125085"/>
                </a:lnTo>
                <a:lnTo>
                  <a:pt x="278750" y="132543"/>
                </a:lnTo>
                <a:lnTo>
                  <a:pt x="287698" y="142917"/>
                </a:lnTo>
                <a:lnTo>
                  <a:pt x="292112" y="155693"/>
                </a:lnTo>
                <a:lnTo>
                  <a:pt x="290781" y="170354"/>
                </a:lnTo>
                <a:lnTo>
                  <a:pt x="284075" y="182527"/>
                </a:lnTo>
                <a:lnTo>
                  <a:pt x="273036" y="191889"/>
                </a:lnTo>
                <a:lnTo>
                  <a:pt x="259594" y="196559"/>
                </a:lnTo>
                <a:lnTo>
                  <a:pt x="245681" y="194660"/>
                </a:lnTo>
                <a:lnTo>
                  <a:pt x="234786" y="190044"/>
                </a:lnTo>
                <a:lnTo>
                  <a:pt x="223842" y="185555"/>
                </a:lnTo>
                <a:lnTo>
                  <a:pt x="212853" y="181192"/>
                </a:lnTo>
                <a:lnTo>
                  <a:pt x="201823" y="176948"/>
                </a:lnTo>
                <a:lnTo>
                  <a:pt x="192245" y="197706"/>
                </a:lnTo>
                <a:lnTo>
                  <a:pt x="183700" y="218983"/>
                </a:lnTo>
                <a:lnTo>
                  <a:pt x="176207" y="240744"/>
                </a:lnTo>
                <a:lnTo>
                  <a:pt x="169784" y="262955"/>
                </a:lnTo>
                <a:lnTo>
                  <a:pt x="152276" y="28514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017121" y="4433286"/>
            <a:ext cx="3049905" cy="469900"/>
          </a:xfrm>
          <a:custGeom>
            <a:avLst/>
            <a:gdLst/>
            <a:ahLst/>
            <a:cxnLst/>
            <a:rect l="l" t="t" r="r" b="b"/>
            <a:pathLst>
              <a:path w="3049904" h="469900">
                <a:moveTo>
                  <a:pt x="2988544" y="469787"/>
                </a:moveTo>
                <a:lnTo>
                  <a:pt x="61072" y="469787"/>
                </a:lnTo>
                <a:lnTo>
                  <a:pt x="37300" y="464987"/>
                </a:lnTo>
                <a:lnTo>
                  <a:pt x="17887" y="451899"/>
                </a:lnTo>
                <a:lnTo>
                  <a:pt x="4799" y="432486"/>
                </a:lnTo>
                <a:lnTo>
                  <a:pt x="0" y="408714"/>
                </a:lnTo>
                <a:lnTo>
                  <a:pt x="0" y="61072"/>
                </a:lnTo>
                <a:lnTo>
                  <a:pt x="4799" y="37300"/>
                </a:lnTo>
                <a:lnTo>
                  <a:pt x="17887" y="17887"/>
                </a:lnTo>
                <a:lnTo>
                  <a:pt x="37300" y="4799"/>
                </a:lnTo>
                <a:lnTo>
                  <a:pt x="61072" y="0"/>
                </a:lnTo>
                <a:lnTo>
                  <a:pt x="2988544" y="0"/>
                </a:lnTo>
                <a:lnTo>
                  <a:pt x="3012316" y="4799"/>
                </a:lnTo>
                <a:lnTo>
                  <a:pt x="3031728" y="17887"/>
                </a:lnTo>
                <a:lnTo>
                  <a:pt x="3044817" y="37300"/>
                </a:lnTo>
                <a:lnTo>
                  <a:pt x="3049616" y="61072"/>
                </a:lnTo>
                <a:lnTo>
                  <a:pt x="3049616" y="408714"/>
                </a:lnTo>
                <a:lnTo>
                  <a:pt x="3044817" y="432486"/>
                </a:lnTo>
                <a:lnTo>
                  <a:pt x="3031728" y="451899"/>
                </a:lnTo>
                <a:lnTo>
                  <a:pt x="3012316" y="464987"/>
                </a:lnTo>
                <a:lnTo>
                  <a:pt x="2988544" y="469787"/>
                </a:lnTo>
                <a:close/>
              </a:path>
            </a:pathLst>
          </a:custGeom>
          <a:solidFill>
            <a:srgbClr val="678F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227137" y="4411185"/>
            <a:ext cx="2717800" cy="430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50" spc="-170" dirty="0">
                <a:solidFill>
                  <a:srgbClr val="FDF7E8"/>
                </a:solidFill>
                <a:latin typeface="Verdana"/>
                <a:cs typeface="Verdana"/>
              </a:rPr>
              <a:t>Visualize</a:t>
            </a:r>
            <a:r>
              <a:rPr sz="2650" spc="-210" dirty="0">
                <a:solidFill>
                  <a:srgbClr val="FDF7E8"/>
                </a:solidFill>
                <a:latin typeface="Verdana"/>
                <a:cs typeface="Verdana"/>
              </a:rPr>
              <a:t> </a:t>
            </a:r>
            <a:r>
              <a:rPr sz="2650" spc="-135" dirty="0">
                <a:solidFill>
                  <a:srgbClr val="FDF7E8"/>
                </a:solidFill>
                <a:latin typeface="Verdana"/>
                <a:cs typeface="Verdana"/>
              </a:rPr>
              <a:t>the</a:t>
            </a:r>
            <a:r>
              <a:rPr sz="2650" spc="-204" dirty="0">
                <a:solidFill>
                  <a:srgbClr val="FDF7E8"/>
                </a:solidFill>
                <a:latin typeface="Verdana"/>
                <a:cs typeface="Verdana"/>
              </a:rPr>
              <a:t> </a:t>
            </a:r>
            <a:r>
              <a:rPr sz="2650" spc="-165" dirty="0">
                <a:solidFill>
                  <a:srgbClr val="FDF7E8"/>
                </a:solidFill>
                <a:latin typeface="Verdana"/>
                <a:cs typeface="Verdana"/>
              </a:rPr>
              <a:t>work</a:t>
            </a:r>
            <a:endParaRPr sz="265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416199" y="4504109"/>
            <a:ext cx="3813810" cy="427355"/>
          </a:xfrm>
          <a:custGeom>
            <a:avLst/>
            <a:gdLst/>
            <a:ahLst/>
            <a:cxnLst/>
            <a:rect l="l" t="t" r="r" b="b"/>
            <a:pathLst>
              <a:path w="3813809" h="427354">
                <a:moveTo>
                  <a:pt x="3758049" y="427169"/>
                </a:moveTo>
                <a:lnTo>
                  <a:pt x="55532" y="427169"/>
                </a:lnTo>
                <a:lnTo>
                  <a:pt x="33916" y="422805"/>
                </a:lnTo>
                <a:lnTo>
                  <a:pt x="16264" y="410904"/>
                </a:lnTo>
                <a:lnTo>
                  <a:pt x="4363" y="393253"/>
                </a:lnTo>
                <a:lnTo>
                  <a:pt x="0" y="371637"/>
                </a:lnTo>
                <a:lnTo>
                  <a:pt x="0" y="55532"/>
                </a:lnTo>
                <a:lnTo>
                  <a:pt x="4363" y="33916"/>
                </a:lnTo>
                <a:lnTo>
                  <a:pt x="16264" y="16264"/>
                </a:lnTo>
                <a:lnTo>
                  <a:pt x="33916" y="4363"/>
                </a:lnTo>
                <a:lnTo>
                  <a:pt x="55532" y="0"/>
                </a:lnTo>
                <a:lnTo>
                  <a:pt x="3758049" y="0"/>
                </a:lnTo>
                <a:lnTo>
                  <a:pt x="3779665" y="4363"/>
                </a:lnTo>
                <a:lnTo>
                  <a:pt x="3797316" y="16264"/>
                </a:lnTo>
                <a:lnTo>
                  <a:pt x="3809217" y="33916"/>
                </a:lnTo>
                <a:lnTo>
                  <a:pt x="3813581" y="55532"/>
                </a:lnTo>
                <a:lnTo>
                  <a:pt x="3813581" y="371637"/>
                </a:lnTo>
                <a:lnTo>
                  <a:pt x="3809217" y="393253"/>
                </a:lnTo>
                <a:lnTo>
                  <a:pt x="3797316" y="410904"/>
                </a:lnTo>
                <a:lnTo>
                  <a:pt x="3779665" y="422805"/>
                </a:lnTo>
                <a:lnTo>
                  <a:pt x="3758049" y="427169"/>
                </a:lnTo>
                <a:close/>
              </a:path>
            </a:pathLst>
          </a:custGeom>
          <a:solidFill>
            <a:srgbClr val="678F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526191" y="4482861"/>
            <a:ext cx="3594100" cy="393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400" spc="-185" dirty="0">
                <a:solidFill>
                  <a:srgbClr val="FDF7E8"/>
                </a:solidFill>
                <a:latin typeface="Verdana"/>
                <a:cs typeface="Verdana"/>
              </a:rPr>
              <a:t>Limit</a:t>
            </a:r>
            <a:r>
              <a:rPr sz="2400" spc="-190" dirty="0">
                <a:solidFill>
                  <a:srgbClr val="FDF7E8"/>
                </a:solidFill>
                <a:latin typeface="Verdana"/>
                <a:cs typeface="Verdana"/>
              </a:rPr>
              <a:t> </a:t>
            </a:r>
            <a:r>
              <a:rPr sz="2400" spc="-120" dirty="0">
                <a:solidFill>
                  <a:srgbClr val="FDF7E8"/>
                </a:solidFill>
                <a:latin typeface="Verdana"/>
                <a:cs typeface="Verdana"/>
              </a:rPr>
              <a:t>the</a:t>
            </a:r>
            <a:r>
              <a:rPr sz="2400" spc="-190" dirty="0">
                <a:solidFill>
                  <a:srgbClr val="FDF7E8"/>
                </a:solidFill>
                <a:latin typeface="Verdana"/>
                <a:cs typeface="Verdana"/>
              </a:rPr>
              <a:t> </a:t>
            </a:r>
            <a:r>
              <a:rPr sz="2400" spc="-225" dirty="0">
                <a:solidFill>
                  <a:srgbClr val="FDF7E8"/>
                </a:solidFill>
                <a:latin typeface="Verdana"/>
                <a:cs typeface="Verdana"/>
              </a:rPr>
              <a:t>Work</a:t>
            </a:r>
            <a:r>
              <a:rPr sz="2400" spc="-190" dirty="0">
                <a:solidFill>
                  <a:srgbClr val="FDF7E8"/>
                </a:solidFill>
                <a:latin typeface="Verdana"/>
                <a:cs typeface="Verdana"/>
              </a:rPr>
              <a:t> </a:t>
            </a:r>
            <a:r>
              <a:rPr sz="2400" spc="-254" dirty="0">
                <a:solidFill>
                  <a:srgbClr val="FDF7E8"/>
                </a:solidFill>
                <a:latin typeface="Verdana"/>
                <a:cs typeface="Verdana"/>
              </a:rPr>
              <a:t>in</a:t>
            </a:r>
            <a:r>
              <a:rPr sz="2400" spc="-190" dirty="0">
                <a:solidFill>
                  <a:srgbClr val="FDF7E8"/>
                </a:solidFill>
                <a:latin typeface="Verdana"/>
                <a:cs typeface="Verdana"/>
              </a:rPr>
              <a:t> </a:t>
            </a:r>
            <a:r>
              <a:rPr sz="2400" spc="-70" dirty="0">
                <a:solidFill>
                  <a:srgbClr val="FDF7E8"/>
                </a:solidFill>
                <a:latin typeface="Verdana"/>
                <a:cs typeface="Verdana"/>
              </a:rPr>
              <a:t>Progress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2551679" y="5178740"/>
            <a:ext cx="2255520" cy="427355"/>
          </a:xfrm>
          <a:custGeom>
            <a:avLst/>
            <a:gdLst/>
            <a:ahLst/>
            <a:cxnLst/>
            <a:rect l="l" t="t" r="r" b="b"/>
            <a:pathLst>
              <a:path w="2255519" h="427354">
                <a:moveTo>
                  <a:pt x="2199402" y="427169"/>
                </a:moveTo>
                <a:lnTo>
                  <a:pt x="55532" y="427169"/>
                </a:lnTo>
                <a:lnTo>
                  <a:pt x="33916" y="422805"/>
                </a:lnTo>
                <a:lnTo>
                  <a:pt x="16264" y="410904"/>
                </a:lnTo>
                <a:lnTo>
                  <a:pt x="4363" y="393253"/>
                </a:lnTo>
                <a:lnTo>
                  <a:pt x="0" y="371637"/>
                </a:lnTo>
                <a:lnTo>
                  <a:pt x="0" y="55532"/>
                </a:lnTo>
                <a:lnTo>
                  <a:pt x="4363" y="33916"/>
                </a:lnTo>
                <a:lnTo>
                  <a:pt x="16264" y="16264"/>
                </a:lnTo>
                <a:lnTo>
                  <a:pt x="33916" y="4363"/>
                </a:lnTo>
                <a:lnTo>
                  <a:pt x="55532" y="0"/>
                </a:lnTo>
                <a:lnTo>
                  <a:pt x="2199402" y="0"/>
                </a:lnTo>
                <a:lnTo>
                  <a:pt x="2221017" y="4363"/>
                </a:lnTo>
                <a:lnTo>
                  <a:pt x="2238669" y="16264"/>
                </a:lnTo>
                <a:lnTo>
                  <a:pt x="2250570" y="33916"/>
                </a:lnTo>
                <a:lnTo>
                  <a:pt x="2254934" y="55532"/>
                </a:lnTo>
                <a:lnTo>
                  <a:pt x="2254934" y="371637"/>
                </a:lnTo>
                <a:lnTo>
                  <a:pt x="2250570" y="393253"/>
                </a:lnTo>
                <a:lnTo>
                  <a:pt x="2238669" y="410904"/>
                </a:lnTo>
                <a:lnTo>
                  <a:pt x="2221017" y="422805"/>
                </a:lnTo>
                <a:lnTo>
                  <a:pt x="2199402" y="427169"/>
                </a:lnTo>
                <a:close/>
              </a:path>
            </a:pathLst>
          </a:custGeom>
          <a:solidFill>
            <a:srgbClr val="678F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2388549" y="4991846"/>
            <a:ext cx="4815205" cy="1858645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420"/>
              </a:spcBef>
            </a:pPr>
            <a:r>
              <a:rPr sz="2400" spc="-175" dirty="0">
                <a:solidFill>
                  <a:srgbClr val="FDF7E8"/>
                </a:solidFill>
                <a:latin typeface="Verdana"/>
                <a:cs typeface="Verdana"/>
              </a:rPr>
              <a:t>Focus</a:t>
            </a:r>
            <a:r>
              <a:rPr sz="2400" spc="-204" dirty="0">
                <a:solidFill>
                  <a:srgbClr val="FDF7E8"/>
                </a:solidFill>
                <a:latin typeface="Verdana"/>
                <a:cs typeface="Verdana"/>
              </a:rPr>
              <a:t> </a:t>
            </a:r>
            <a:r>
              <a:rPr sz="2400" spc="-260" dirty="0">
                <a:solidFill>
                  <a:srgbClr val="FDF7E8"/>
                </a:solidFill>
                <a:latin typeface="Verdana"/>
                <a:cs typeface="Verdana"/>
              </a:rPr>
              <a:t>and</a:t>
            </a:r>
            <a:r>
              <a:rPr sz="2400" spc="-200" dirty="0">
                <a:solidFill>
                  <a:srgbClr val="FDF7E8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DF7E8"/>
                </a:solidFill>
                <a:latin typeface="Verdana"/>
                <a:cs typeface="Verdana"/>
              </a:rPr>
              <a:t>Flow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750"/>
              </a:lnSpc>
              <a:spcBef>
                <a:spcPts val="1985"/>
              </a:spcBef>
            </a:pPr>
            <a:r>
              <a:rPr sz="2700" spc="-395" dirty="0">
                <a:solidFill>
                  <a:srgbClr val="7B3C15"/>
                </a:solidFill>
                <a:latin typeface="Verdana"/>
                <a:cs typeface="Verdana"/>
              </a:rPr>
              <a:t>We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360" dirty="0">
                <a:solidFill>
                  <a:srgbClr val="7B3C15"/>
                </a:solidFill>
                <a:latin typeface="Verdana"/>
                <a:cs typeface="Verdana"/>
              </a:rPr>
              <a:t>managed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7B3C15"/>
                </a:solidFill>
                <a:latin typeface="Verdana"/>
                <a:cs typeface="Verdana"/>
              </a:rPr>
              <a:t>the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40" dirty="0">
                <a:solidFill>
                  <a:srgbClr val="7B3C15"/>
                </a:solidFill>
                <a:latin typeface="Verdana"/>
                <a:cs typeface="Verdana"/>
              </a:rPr>
              <a:t>quality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320" dirty="0">
                <a:solidFill>
                  <a:srgbClr val="7B3C15"/>
                </a:solidFill>
                <a:latin typeface="Verdana"/>
                <a:cs typeface="Verdana"/>
              </a:rPr>
              <a:t>and </a:t>
            </a:r>
            <a:r>
              <a:rPr sz="2700" spc="-114" dirty="0">
                <a:solidFill>
                  <a:srgbClr val="7B3C15"/>
                </a:solidFill>
                <a:latin typeface="Verdana"/>
                <a:cs typeface="Verdana"/>
              </a:rPr>
              <a:t>quantity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dirty="0">
                <a:solidFill>
                  <a:srgbClr val="7B3C15"/>
                </a:solidFill>
                <a:latin typeface="Verdana"/>
                <a:cs typeface="Verdana"/>
              </a:rPr>
              <a:t>of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10" dirty="0">
                <a:solidFill>
                  <a:srgbClr val="7B3C15"/>
                </a:solidFill>
                <a:latin typeface="Verdana"/>
                <a:cs typeface="Verdana"/>
              </a:rPr>
              <a:t>work </a:t>
            </a:r>
            <a:r>
              <a:rPr sz="2700" spc="-265" dirty="0">
                <a:solidFill>
                  <a:srgbClr val="7B3C15"/>
                </a:solidFill>
                <a:latin typeface="Verdana"/>
                <a:cs typeface="Verdana"/>
              </a:rPr>
              <a:t>by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focusing </a:t>
            </a:r>
            <a:r>
              <a:rPr sz="2700" spc="-290" dirty="0">
                <a:solidFill>
                  <a:srgbClr val="7B3C15"/>
                </a:solidFill>
                <a:latin typeface="Verdana"/>
                <a:cs typeface="Verdana"/>
              </a:rPr>
              <a:t>on </a:t>
            </a:r>
            <a:r>
              <a:rPr sz="2700" spc="-75" dirty="0">
                <a:solidFill>
                  <a:srgbClr val="7B3C15"/>
                </a:solidFill>
                <a:latin typeface="Verdana"/>
                <a:cs typeface="Verdana"/>
              </a:rPr>
              <a:t>other</a:t>
            </a:r>
            <a:r>
              <a:rPr sz="2700" spc="-204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7B3C15"/>
                </a:solidFill>
                <a:latin typeface="Verdana"/>
                <a:cs typeface="Verdana"/>
              </a:rPr>
              <a:t>activities</a:t>
            </a:r>
            <a:r>
              <a:rPr sz="2700" spc="-20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7B3C15"/>
                </a:solidFill>
                <a:latin typeface="Verdana"/>
                <a:cs typeface="Verdana"/>
              </a:rPr>
              <a:t>as</a:t>
            </a:r>
            <a:r>
              <a:rPr sz="2700" spc="-204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7B3C15"/>
                </a:solidFill>
                <a:latin typeface="Verdana"/>
                <a:cs typeface="Verdana"/>
              </a:rPr>
              <a:t>well</a:t>
            </a:r>
            <a:endParaRPr sz="2700">
              <a:latin typeface="Verdana"/>
              <a:cs typeface="Verdan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4721032" y="7197206"/>
            <a:ext cx="3389629" cy="427355"/>
          </a:xfrm>
          <a:custGeom>
            <a:avLst/>
            <a:gdLst/>
            <a:ahLst/>
            <a:cxnLst/>
            <a:rect l="l" t="t" r="r" b="b"/>
            <a:pathLst>
              <a:path w="3389629" h="427354">
                <a:moveTo>
                  <a:pt x="3333896" y="427169"/>
                </a:moveTo>
                <a:lnTo>
                  <a:pt x="55532" y="427169"/>
                </a:lnTo>
                <a:lnTo>
                  <a:pt x="33916" y="422805"/>
                </a:lnTo>
                <a:lnTo>
                  <a:pt x="16264" y="410904"/>
                </a:lnTo>
                <a:lnTo>
                  <a:pt x="4363" y="393253"/>
                </a:lnTo>
                <a:lnTo>
                  <a:pt x="0" y="371637"/>
                </a:lnTo>
                <a:lnTo>
                  <a:pt x="0" y="55532"/>
                </a:lnTo>
                <a:lnTo>
                  <a:pt x="4363" y="33916"/>
                </a:lnTo>
                <a:lnTo>
                  <a:pt x="16264" y="16264"/>
                </a:lnTo>
                <a:lnTo>
                  <a:pt x="33916" y="4363"/>
                </a:lnTo>
                <a:lnTo>
                  <a:pt x="55532" y="0"/>
                </a:lnTo>
                <a:lnTo>
                  <a:pt x="3333896" y="0"/>
                </a:lnTo>
                <a:lnTo>
                  <a:pt x="3355511" y="4363"/>
                </a:lnTo>
                <a:lnTo>
                  <a:pt x="3373163" y="16264"/>
                </a:lnTo>
                <a:lnTo>
                  <a:pt x="3385064" y="33916"/>
                </a:lnTo>
                <a:lnTo>
                  <a:pt x="3389428" y="55532"/>
                </a:lnTo>
                <a:lnTo>
                  <a:pt x="3389428" y="371637"/>
                </a:lnTo>
                <a:lnTo>
                  <a:pt x="3385064" y="393253"/>
                </a:lnTo>
                <a:lnTo>
                  <a:pt x="3373163" y="410904"/>
                </a:lnTo>
                <a:lnTo>
                  <a:pt x="3355511" y="422805"/>
                </a:lnTo>
                <a:lnTo>
                  <a:pt x="3333896" y="427169"/>
                </a:lnTo>
                <a:close/>
              </a:path>
            </a:pathLst>
          </a:custGeom>
          <a:solidFill>
            <a:srgbClr val="678F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3632553" y="7175958"/>
            <a:ext cx="7085330" cy="21158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10945">
              <a:lnSpc>
                <a:spcPct val="100000"/>
              </a:lnSpc>
              <a:spcBef>
                <a:spcPts val="114"/>
              </a:spcBef>
            </a:pPr>
            <a:r>
              <a:rPr sz="2400" spc="-175" dirty="0">
                <a:solidFill>
                  <a:srgbClr val="FDF7E8"/>
                </a:solidFill>
                <a:latin typeface="Verdana"/>
                <a:cs typeface="Verdana"/>
              </a:rPr>
              <a:t>Continous </a:t>
            </a:r>
            <a:r>
              <a:rPr sz="2400" spc="-285" dirty="0">
                <a:solidFill>
                  <a:srgbClr val="FDF7E8"/>
                </a:solidFill>
                <a:latin typeface="Verdana"/>
                <a:cs typeface="Verdana"/>
              </a:rPr>
              <a:t>Improvement</a:t>
            </a:r>
            <a:endParaRPr sz="2400">
              <a:latin typeface="Verdana"/>
              <a:cs typeface="Verdana"/>
            </a:endParaRPr>
          </a:p>
          <a:p>
            <a:pPr marL="12700" marR="5080">
              <a:lnSpc>
                <a:spcPts val="2750"/>
              </a:lnSpc>
              <a:spcBef>
                <a:spcPts val="2565"/>
              </a:spcBef>
            </a:pPr>
            <a:r>
              <a:rPr sz="2700" spc="-395" dirty="0">
                <a:solidFill>
                  <a:srgbClr val="7B3C15"/>
                </a:solidFill>
                <a:latin typeface="Verdana"/>
                <a:cs typeface="Verdana"/>
              </a:rPr>
              <a:t>We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310" dirty="0">
                <a:solidFill>
                  <a:srgbClr val="7B3C15"/>
                </a:solidFill>
                <a:latin typeface="Verdana"/>
                <a:cs typeface="Verdana"/>
              </a:rPr>
              <a:t>used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plan</a:t>
            </a:r>
            <a:r>
              <a:rPr sz="2700" spc="-220" dirty="0">
                <a:solidFill>
                  <a:srgbClr val="7B3C15"/>
                </a:solidFill>
                <a:latin typeface="Arial MT"/>
                <a:cs typeface="Arial MT"/>
              </a:rPr>
              <a:t>–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do</a:t>
            </a:r>
            <a:r>
              <a:rPr sz="2700" spc="-220" dirty="0">
                <a:solidFill>
                  <a:srgbClr val="7B3C15"/>
                </a:solidFill>
                <a:latin typeface="Arial MT"/>
                <a:cs typeface="Arial MT"/>
              </a:rPr>
              <a:t>–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check</a:t>
            </a:r>
            <a:r>
              <a:rPr sz="2700" spc="-220" dirty="0">
                <a:solidFill>
                  <a:srgbClr val="7B3C15"/>
                </a:solidFill>
                <a:latin typeface="Arial MT"/>
                <a:cs typeface="Arial MT"/>
              </a:rPr>
              <a:t>–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act.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45" dirty="0">
                <a:solidFill>
                  <a:srgbClr val="7B3C15"/>
                </a:solidFill>
                <a:latin typeface="Verdana"/>
                <a:cs typeface="Verdana"/>
              </a:rPr>
              <a:t>It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7B3C15"/>
                </a:solidFill>
                <a:latin typeface="Verdana"/>
                <a:cs typeface="Verdana"/>
              </a:rPr>
              <a:t>is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40" dirty="0">
                <a:solidFill>
                  <a:srgbClr val="7B3C15"/>
                </a:solidFill>
                <a:latin typeface="Verdana"/>
                <a:cs typeface="Verdana"/>
              </a:rPr>
              <a:t>an</a:t>
            </a:r>
            <a:r>
              <a:rPr sz="2700" spc="-22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0" dirty="0">
                <a:solidFill>
                  <a:srgbClr val="7B3C15"/>
                </a:solidFill>
                <a:latin typeface="Verdana"/>
                <a:cs typeface="Verdana"/>
              </a:rPr>
              <a:t>iterative </a:t>
            </a:r>
            <a:r>
              <a:rPr sz="2700" spc="-295" dirty="0">
                <a:solidFill>
                  <a:srgbClr val="7B3C15"/>
                </a:solidFill>
                <a:latin typeface="Verdana"/>
                <a:cs typeface="Verdana"/>
              </a:rPr>
              <a:t>design</a:t>
            </a:r>
            <a:r>
              <a:rPr sz="2700" spc="-23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95" dirty="0">
                <a:solidFill>
                  <a:srgbClr val="7B3C15"/>
                </a:solidFill>
                <a:latin typeface="Verdana"/>
                <a:cs typeface="Verdana"/>
              </a:rPr>
              <a:t>and</a:t>
            </a:r>
            <a:r>
              <a:rPr sz="2700" spc="-229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340" dirty="0">
                <a:solidFill>
                  <a:srgbClr val="7B3C15"/>
                </a:solidFill>
                <a:latin typeface="Verdana"/>
                <a:cs typeface="Verdana"/>
              </a:rPr>
              <a:t>management</a:t>
            </a:r>
            <a:r>
              <a:rPr sz="2700" spc="-229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315" dirty="0">
                <a:solidFill>
                  <a:srgbClr val="7B3C15"/>
                </a:solidFill>
                <a:latin typeface="Verdana"/>
                <a:cs typeface="Verdana"/>
              </a:rPr>
              <a:t>method</a:t>
            </a:r>
            <a:r>
              <a:rPr sz="2700" spc="-229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310" dirty="0">
                <a:solidFill>
                  <a:srgbClr val="7B3C15"/>
                </a:solidFill>
                <a:latin typeface="Verdana"/>
                <a:cs typeface="Verdana"/>
              </a:rPr>
              <a:t>used</a:t>
            </a:r>
            <a:r>
              <a:rPr sz="2700" spc="-229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80" dirty="0">
                <a:solidFill>
                  <a:srgbClr val="7B3C15"/>
                </a:solidFill>
                <a:latin typeface="Verdana"/>
                <a:cs typeface="Verdana"/>
              </a:rPr>
              <a:t>in</a:t>
            </a:r>
            <a:r>
              <a:rPr sz="2700" spc="-229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85" dirty="0">
                <a:solidFill>
                  <a:srgbClr val="7B3C15"/>
                </a:solidFill>
                <a:latin typeface="Verdana"/>
                <a:cs typeface="Verdana"/>
              </a:rPr>
              <a:t>business </a:t>
            </a:r>
            <a:r>
              <a:rPr sz="2700" spc="55" dirty="0">
                <a:solidFill>
                  <a:srgbClr val="7B3C15"/>
                </a:solidFill>
                <a:latin typeface="Verdana"/>
                <a:cs typeface="Verdana"/>
              </a:rPr>
              <a:t>for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35" dirty="0">
                <a:solidFill>
                  <a:srgbClr val="7B3C15"/>
                </a:solidFill>
                <a:latin typeface="Verdana"/>
                <a:cs typeface="Verdana"/>
              </a:rPr>
              <a:t>the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80" dirty="0">
                <a:solidFill>
                  <a:srgbClr val="7B3C15"/>
                </a:solidFill>
                <a:latin typeface="Verdana"/>
                <a:cs typeface="Verdana"/>
              </a:rPr>
              <a:t>control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95" dirty="0">
                <a:solidFill>
                  <a:srgbClr val="7B3C15"/>
                </a:solidFill>
                <a:latin typeface="Verdana"/>
                <a:cs typeface="Verdana"/>
              </a:rPr>
              <a:t>and</a:t>
            </a:r>
            <a:r>
              <a:rPr sz="2700" spc="-21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180" dirty="0">
                <a:solidFill>
                  <a:srgbClr val="7B3C15"/>
                </a:solidFill>
                <a:latin typeface="Verdana"/>
                <a:cs typeface="Verdana"/>
              </a:rPr>
              <a:t>continual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90" dirty="0">
                <a:solidFill>
                  <a:srgbClr val="7B3C15"/>
                </a:solidFill>
                <a:latin typeface="Verdana"/>
                <a:cs typeface="Verdana"/>
              </a:rPr>
              <a:t>improvement</a:t>
            </a:r>
            <a:r>
              <a:rPr sz="2700" spc="-21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5" dirty="0">
                <a:solidFill>
                  <a:srgbClr val="7B3C15"/>
                </a:solidFill>
                <a:latin typeface="Verdana"/>
                <a:cs typeface="Verdana"/>
              </a:rPr>
              <a:t>of </a:t>
            </a:r>
            <a:r>
              <a:rPr sz="2700" spc="-180" dirty="0">
                <a:solidFill>
                  <a:srgbClr val="7B3C15"/>
                </a:solidFill>
                <a:latin typeface="Verdana"/>
                <a:cs typeface="Verdana"/>
              </a:rPr>
              <a:t>processes</a:t>
            </a:r>
            <a:r>
              <a:rPr sz="2700" spc="-21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95" dirty="0">
                <a:solidFill>
                  <a:srgbClr val="7B3C15"/>
                </a:solidFill>
                <a:latin typeface="Verdana"/>
                <a:cs typeface="Verdana"/>
              </a:rPr>
              <a:t>and</a:t>
            </a:r>
            <a:r>
              <a:rPr sz="2700" spc="-21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2700" spc="-20" dirty="0">
                <a:solidFill>
                  <a:srgbClr val="7B3C15"/>
                </a:solidFill>
                <a:latin typeface="Verdana"/>
                <a:cs typeface="Verdana"/>
              </a:rPr>
              <a:t>products</a:t>
            </a:r>
            <a:endParaRPr sz="2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290786"/>
            <a:ext cx="18288000" cy="4996815"/>
            <a:chOff x="0" y="5290786"/>
            <a:chExt cx="18288000" cy="4996815"/>
          </a:xfrm>
        </p:grpSpPr>
        <p:sp>
          <p:nvSpPr>
            <p:cNvPr id="4" name="object 4"/>
            <p:cNvSpPr/>
            <p:nvPr/>
          </p:nvSpPr>
          <p:spPr>
            <a:xfrm>
              <a:off x="0" y="9166181"/>
              <a:ext cx="18288000" cy="1121410"/>
            </a:xfrm>
            <a:custGeom>
              <a:avLst/>
              <a:gdLst/>
              <a:ahLst/>
              <a:cxnLst/>
              <a:rect l="l" t="t" r="r" b="b"/>
              <a:pathLst>
                <a:path w="18288000" h="1121409">
                  <a:moveTo>
                    <a:pt x="18287999" y="1120818"/>
                  </a:moveTo>
                  <a:lnTo>
                    <a:pt x="0" y="1120818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1120818"/>
                  </a:lnTo>
                  <a:close/>
                </a:path>
              </a:pathLst>
            </a:custGeom>
            <a:solidFill>
              <a:srgbClr val="F5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976971"/>
              <a:ext cx="7734632" cy="43100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1327" y="5290786"/>
              <a:ext cx="7196672" cy="499621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0" y="0"/>
            <a:ext cx="2964815" cy="2665095"/>
            <a:chOff x="0" y="0"/>
            <a:chExt cx="2964815" cy="2665095"/>
          </a:xfrm>
        </p:grpSpPr>
        <p:sp>
          <p:nvSpPr>
            <p:cNvPr id="8" name="object 8"/>
            <p:cNvSpPr/>
            <p:nvPr/>
          </p:nvSpPr>
          <p:spPr>
            <a:xfrm>
              <a:off x="1088138" y="0"/>
              <a:ext cx="1595755" cy="1528445"/>
            </a:xfrm>
            <a:custGeom>
              <a:avLst/>
              <a:gdLst/>
              <a:ahLst/>
              <a:cxnLst/>
              <a:rect l="l" t="t" r="r" b="b"/>
              <a:pathLst>
                <a:path w="1595755" h="1528445">
                  <a:moveTo>
                    <a:pt x="558043" y="1528430"/>
                  </a:moveTo>
                  <a:lnTo>
                    <a:pt x="499983" y="1527719"/>
                  </a:lnTo>
                  <a:lnTo>
                    <a:pt x="445650" y="1525850"/>
                  </a:lnTo>
                  <a:lnTo>
                    <a:pt x="395879" y="1522763"/>
                  </a:lnTo>
                  <a:lnTo>
                    <a:pt x="351503" y="1518404"/>
                  </a:lnTo>
                  <a:lnTo>
                    <a:pt x="313357" y="1512714"/>
                  </a:lnTo>
                  <a:lnTo>
                    <a:pt x="259091" y="1497115"/>
                  </a:lnTo>
                  <a:lnTo>
                    <a:pt x="238630" y="1457903"/>
                  </a:lnTo>
                  <a:lnTo>
                    <a:pt x="235028" y="1431414"/>
                  </a:lnTo>
                  <a:lnTo>
                    <a:pt x="221320" y="1355124"/>
                  </a:lnTo>
                  <a:lnTo>
                    <a:pt x="211681" y="1306985"/>
                  </a:lnTo>
                  <a:lnTo>
                    <a:pt x="200497" y="1253292"/>
                  </a:lnTo>
                  <a:lnTo>
                    <a:pt x="188001" y="1194875"/>
                  </a:lnTo>
                  <a:lnTo>
                    <a:pt x="174426" y="1132566"/>
                  </a:lnTo>
                  <a:lnTo>
                    <a:pt x="160005" y="1067195"/>
                  </a:lnTo>
                  <a:lnTo>
                    <a:pt x="144972" y="999595"/>
                  </a:lnTo>
                  <a:lnTo>
                    <a:pt x="98534" y="791720"/>
                  </a:lnTo>
                  <a:lnTo>
                    <a:pt x="83386" y="723508"/>
                  </a:lnTo>
                  <a:lnTo>
                    <a:pt x="68792" y="657221"/>
                  </a:lnTo>
                  <a:lnTo>
                    <a:pt x="54986" y="593690"/>
                  </a:lnTo>
                  <a:lnTo>
                    <a:pt x="42201" y="533746"/>
                  </a:lnTo>
                  <a:lnTo>
                    <a:pt x="30670" y="478220"/>
                  </a:lnTo>
                  <a:lnTo>
                    <a:pt x="20627" y="427942"/>
                  </a:lnTo>
                  <a:lnTo>
                    <a:pt x="12306" y="383745"/>
                  </a:lnTo>
                  <a:lnTo>
                    <a:pt x="1758" y="316916"/>
                  </a:lnTo>
                  <a:lnTo>
                    <a:pt x="0" y="295946"/>
                  </a:lnTo>
                  <a:lnTo>
                    <a:pt x="895" y="284380"/>
                  </a:lnTo>
                  <a:lnTo>
                    <a:pt x="11559" y="252778"/>
                  </a:lnTo>
                  <a:lnTo>
                    <a:pt x="26767" y="207131"/>
                  </a:lnTo>
                  <a:lnTo>
                    <a:pt x="45003" y="153422"/>
                  </a:lnTo>
                  <a:lnTo>
                    <a:pt x="64749" y="97634"/>
                  </a:lnTo>
                  <a:lnTo>
                    <a:pt x="84489" y="45751"/>
                  </a:lnTo>
                  <a:lnTo>
                    <a:pt x="102708" y="3756"/>
                  </a:lnTo>
                  <a:lnTo>
                    <a:pt x="104891" y="0"/>
                  </a:lnTo>
                  <a:lnTo>
                    <a:pt x="1479528" y="0"/>
                  </a:lnTo>
                  <a:lnTo>
                    <a:pt x="1529852" y="70624"/>
                  </a:lnTo>
                  <a:lnTo>
                    <a:pt x="1560602" y="115912"/>
                  </a:lnTo>
                  <a:lnTo>
                    <a:pt x="1583314" y="151786"/>
                  </a:lnTo>
                  <a:lnTo>
                    <a:pt x="1595478" y="183968"/>
                  </a:lnTo>
                  <a:lnTo>
                    <a:pt x="1593283" y="202543"/>
                  </a:lnTo>
                  <a:lnTo>
                    <a:pt x="1581873" y="263439"/>
                  </a:lnTo>
                  <a:lnTo>
                    <a:pt x="1573088" y="304311"/>
                  </a:lnTo>
                  <a:lnTo>
                    <a:pt x="1562539" y="351165"/>
                  </a:lnTo>
                  <a:lnTo>
                    <a:pt x="1550440" y="403278"/>
                  </a:lnTo>
                  <a:lnTo>
                    <a:pt x="1537007" y="459924"/>
                  </a:lnTo>
                  <a:lnTo>
                    <a:pt x="1522457" y="520379"/>
                  </a:lnTo>
                  <a:lnTo>
                    <a:pt x="1507005" y="583917"/>
                  </a:lnTo>
                  <a:lnTo>
                    <a:pt x="1490866" y="649815"/>
                  </a:lnTo>
                  <a:lnTo>
                    <a:pt x="1423767" y="922500"/>
                  </a:lnTo>
                  <a:lnTo>
                    <a:pt x="1407434" y="989322"/>
                  </a:lnTo>
                  <a:lnTo>
                    <a:pt x="1391711" y="1054154"/>
                  </a:lnTo>
                  <a:lnTo>
                    <a:pt x="1376811" y="1116272"/>
                  </a:lnTo>
                  <a:lnTo>
                    <a:pt x="1362952" y="1174951"/>
                  </a:lnTo>
                  <a:lnTo>
                    <a:pt x="1350349" y="1229467"/>
                  </a:lnTo>
                  <a:lnTo>
                    <a:pt x="1339218" y="1279093"/>
                  </a:lnTo>
                  <a:lnTo>
                    <a:pt x="1329774" y="1323107"/>
                  </a:lnTo>
                  <a:lnTo>
                    <a:pt x="1322234" y="1360783"/>
                  </a:lnTo>
                  <a:lnTo>
                    <a:pt x="1313726" y="1414222"/>
                  </a:lnTo>
                  <a:lnTo>
                    <a:pt x="1313191" y="1428535"/>
                  </a:lnTo>
                  <a:lnTo>
                    <a:pt x="1308947" y="1438638"/>
                  </a:lnTo>
                  <a:lnTo>
                    <a:pt x="1272434" y="1458040"/>
                  </a:lnTo>
                  <a:lnTo>
                    <a:pt x="1204114" y="1475990"/>
                  </a:lnTo>
                  <a:lnTo>
                    <a:pt x="1160113" y="1484279"/>
                  </a:lnTo>
                  <a:lnTo>
                    <a:pt x="1110662" y="1492034"/>
                  </a:lnTo>
                  <a:lnTo>
                    <a:pt x="1056596" y="1499198"/>
                  </a:lnTo>
                  <a:lnTo>
                    <a:pt x="998750" y="1505716"/>
                  </a:lnTo>
                  <a:lnTo>
                    <a:pt x="937958" y="1511529"/>
                  </a:lnTo>
                  <a:lnTo>
                    <a:pt x="875053" y="1516580"/>
                  </a:lnTo>
                  <a:lnTo>
                    <a:pt x="810870" y="1520814"/>
                  </a:lnTo>
                  <a:lnTo>
                    <a:pt x="746244" y="1524173"/>
                  </a:lnTo>
                  <a:lnTo>
                    <a:pt x="682007" y="1526600"/>
                  </a:lnTo>
                  <a:lnTo>
                    <a:pt x="618996" y="1528038"/>
                  </a:lnTo>
                  <a:lnTo>
                    <a:pt x="558043" y="1528430"/>
                  </a:lnTo>
                  <a:close/>
                </a:path>
              </a:pathLst>
            </a:custGeom>
            <a:solidFill>
              <a:srgbClr val="E7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17513" y="0"/>
              <a:ext cx="872490" cy="202565"/>
            </a:xfrm>
            <a:custGeom>
              <a:avLst/>
              <a:gdLst/>
              <a:ahLst/>
              <a:cxnLst/>
              <a:rect l="l" t="t" r="r" b="b"/>
              <a:pathLst>
                <a:path w="872489" h="202565">
                  <a:moveTo>
                    <a:pt x="205686" y="202014"/>
                  </a:moveTo>
                  <a:lnTo>
                    <a:pt x="0" y="108290"/>
                  </a:lnTo>
                  <a:lnTo>
                    <a:pt x="206403" y="0"/>
                  </a:lnTo>
                  <a:lnTo>
                    <a:pt x="869281" y="0"/>
                  </a:lnTo>
                  <a:lnTo>
                    <a:pt x="871925" y="1431"/>
                  </a:lnTo>
                  <a:lnTo>
                    <a:pt x="706757" y="143369"/>
                  </a:lnTo>
                  <a:lnTo>
                    <a:pt x="205686" y="202014"/>
                  </a:lnTo>
                  <a:close/>
                </a:path>
              </a:pathLst>
            </a:custGeom>
            <a:solidFill>
              <a:srgbClr val="91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2961" y="0"/>
              <a:ext cx="2112010" cy="2021205"/>
            </a:xfrm>
            <a:custGeom>
              <a:avLst/>
              <a:gdLst/>
              <a:ahLst/>
              <a:cxnLst/>
              <a:rect l="l" t="t" r="r" b="b"/>
              <a:pathLst>
                <a:path w="2112010" h="2021205">
                  <a:moveTo>
                    <a:pt x="804262" y="2020934"/>
                  </a:moveTo>
                  <a:lnTo>
                    <a:pt x="749711" y="2012966"/>
                  </a:lnTo>
                  <a:lnTo>
                    <a:pt x="682473" y="1995436"/>
                  </a:lnTo>
                  <a:lnTo>
                    <a:pt x="625385" y="1977906"/>
                  </a:lnTo>
                  <a:lnTo>
                    <a:pt x="561258" y="1918089"/>
                  </a:lnTo>
                  <a:lnTo>
                    <a:pt x="471316" y="1800561"/>
                  </a:lnTo>
                  <a:lnTo>
                    <a:pt x="376648" y="1674385"/>
                  </a:lnTo>
                  <a:lnTo>
                    <a:pt x="322445" y="1596589"/>
                  </a:lnTo>
                  <a:lnTo>
                    <a:pt x="299095" y="1528357"/>
                  </a:lnTo>
                  <a:lnTo>
                    <a:pt x="286547" y="1487080"/>
                  </a:lnTo>
                  <a:lnTo>
                    <a:pt x="272123" y="1438415"/>
                  </a:lnTo>
                  <a:lnTo>
                    <a:pt x="256127" y="1383491"/>
                  </a:lnTo>
                  <a:lnTo>
                    <a:pt x="238864" y="1323433"/>
                  </a:lnTo>
                  <a:lnTo>
                    <a:pt x="220637" y="1259370"/>
                  </a:lnTo>
                  <a:lnTo>
                    <a:pt x="201750" y="1192429"/>
                  </a:lnTo>
                  <a:lnTo>
                    <a:pt x="182456" y="1123551"/>
                  </a:lnTo>
                  <a:lnTo>
                    <a:pt x="163214" y="1054421"/>
                  </a:lnTo>
                  <a:lnTo>
                    <a:pt x="144172" y="985608"/>
                  </a:lnTo>
                  <a:lnTo>
                    <a:pt x="125687" y="918427"/>
                  </a:lnTo>
                  <a:lnTo>
                    <a:pt x="108063" y="854005"/>
                  </a:lnTo>
                  <a:lnTo>
                    <a:pt x="91603" y="793468"/>
                  </a:lnTo>
                  <a:lnTo>
                    <a:pt x="76612" y="737944"/>
                  </a:lnTo>
                  <a:lnTo>
                    <a:pt x="63394" y="688560"/>
                  </a:lnTo>
                  <a:lnTo>
                    <a:pt x="52252" y="646445"/>
                  </a:lnTo>
                  <a:lnTo>
                    <a:pt x="37416" y="588526"/>
                  </a:lnTo>
                  <a:lnTo>
                    <a:pt x="29424" y="544854"/>
                  </a:lnTo>
                  <a:lnTo>
                    <a:pt x="23107" y="499165"/>
                  </a:lnTo>
                  <a:lnTo>
                    <a:pt x="16223" y="443124"/>
                  </a:lnTo>
                  <a:lnTo>
                    <a:pt x="9623" y="381947"/>
                  </a:lnTo>
                  <a:lnTo>
                    <a:pt x="4153" y="320850"/>
                  </a:lnTo>
                  <a:lnTo>
                    <a:pt x="663" y="265048"/>
                  </a:lnTo>
                  <a:lnTo>
                    <a:pt x="0" y="219757"/>
                  </a:lnTo>
                  <a:lnTo>
                    <a:pt x="3012" y="190192"/>
                  </a:lnTo>
                  <a:lnTo>
                    <a:pt x="22065" y="154353"/>
                  </a:lnTo>
                  <a:lnTo>
                    <a:pt x="59015" y="107795"/>
                  </a:lnTo>
                  <a:lnTo>
                    <a:pt x="105236" y="57816"/>
                  </a:lnTo>
                  <a:lnTo>
                    <a:pt x="152101" y="11713"/>
                  </a:lnTo>
                  <a:lnTo>
                    <a:pt x="165141" y="0"/>
                  </a:lnTo>
                  <a:lnTo>
                    <a:pt x="623017" y="0"/>
                  </a:lnTo>
                  <a:lnTo>
                    <a:pt x="640326" y="7710"/>
                  </a:lnTo>
                  <a:lnTo>
                    <a:pt x="666853" y="19975"/>
                  </a:lnTo>
                  <a:lnTo>
                    <a:pt x="2033569" y="19975"/>
                  </a:lnTo>
                  <a:lnTo>
                    <a:pt x="2072988" y="84498"/>
                  </a:lnTo>
                  <a:lnTo>
                    <a:pt x="2096924" y="125274"/>
                  </a:lnTo>
                  <a:lnTo>
                    <a:pt x="2110814" y="172357"/>
                  </a:lnTo>
                  <a:lnTo>
                    <a:pt x="2111566" y="222930"/>
                  </a:lnTo>
                  <a:lnTo>
                    <a:pt x="2111029" y="285780"/>
                  </a:lnTo>
                  <a:lnTo>
                    <a:pt x="2109848" y="348739"/>
                  </a:lnTo>
                  <a:lnTo>
                    <a:pt x="2108666" y="399641"/>
                  </a:lnTo>
                  <a:lnTo>
                    <a:pt x="2108129" y="426317"/>
                  </a:lnTo>
                  <a:lnTo>
                    <a:pt x="2108024" y="544854"/>
                  </a:lnTo>
                  <a:lnTo>
                    <a:pt x="2107939" y="588526"/>
                  </a:lnTo>
                  <a:lnTo>
                    <a:pt x="2107783" y="646445"/>
                  </a:lnTo>
                  <a:lnTo>
                    <a:pt x="2107585" y="702754"/>
                  </a:lnTo>
                  <a:lnTo>
                    <a:pt x="2107265" y="770900"/>
                  </a:lnTo>
                  <a:lnTo>
                    <a:pt x="2106839" y="839824"/>
                  </a:lnTo>
                  <a:lnTo>
                    <a:pt x="2106292" y="907452"/>
                  </a:lnTo>
                  <a:lnTo>
                    <a:pt x="2105609" y="971712"/>
                  </a:lnTo>
                  <a:lnTo>
                    <a:pt x="2104775" y="1030531"/>
                  </a:lnTo>
                  <a:lnTo>
                    <a:pt x="2103774" y="1081835"/>
                  </a:lnTo>
                  <a:lnTo>
                    <a:pt x="2102584" y="1123736"/>
                  </a:lnTo>
                  <a:lnTo>
                    <a:pt x="2099623" y="1169926"/>
                  </a:lnTo>
                  <a:lnTo>
                    <a:pt x="2095987" y="1193299"/>
                  </a:lnTo>
                  <a:lnTo>
                    <a:pt x="2090486" y="1234125"/>
                  </a:lnTo>
                  <a:lnTo>
                    <a:pt x="2083575" y="1287891"/>
                  </a:lnTo>
                  <a:lnTo>
                    <a:pt x="2067340" y="1416192"/>
                  </a:lnTo>
                  <a:lnTo>
                    <a:pt x="2058925" y="1481701"/>
                  </a:lnTo>
                  <a:lnTo>
                    <a:pt x="2050919" y="1542100"/>
                  </a:lnTo>
                  <a:lnTo>
                    <a:pt x="2043776" y="1592876"/>
                  </a:lnTo>
                  <a:lnTo>
                    <a:pt x="2033896" y="1647507"/>
                  </a:lnTo>
                  <a:lnTo>
                    <a:pt x="1982005" y="1711515"/>
                  </a:lnTo>
                  <a:lnTo>
                    <a:pt x="1937635" y="1758007"/>
                  </a:lnTo>
                  <a:lnTo>
                    <a:pt x="1891365" y="1802961"/>
                  </a:lnTo>
                  <a:lnTo>
                    <a:pt x="1869258" y="1822128"/>
                  </a:lnTo>
                  <a:lnTo>
                    <a:pt x="1604120" y="1822128"/>
                  </a:lnTo>
                  <a:lnTo>
                    <a:pt x="1587793" y="1837661"/>
                  </a:lnTo>
                  <a:lnTo>
                    <a:pt x="1528491" y="1900773"/>
                  </a:lnTo>
                  <a:lnTo>
                    <a:pt x="1522464" y="1906735"/>
                  </a:lnTo>
                  <a:lnTo>
                    <a:pt x="1015129" y="1906735"/>
                  </a:lnTo>
                  <a:lnTo>
                    <a:pt x="989793" y="1924578"/>
                  </a:lnTo>
                  <a:lnTo>
                    <a:pt x="929993" y="1963834"/>
                  </a:lnTo>
                  <a:lnTo>
                    <a:pt x="860045" y="2003090"/>
                  </a:lnTo>
                  <a:lnTo>
                    <a:pt x="804262" y="2020934"/>
                  </a:lnTo>
                  <a:close/>
                </a:path>
                <a:path w="2112010" h="2021205">
                  <a:moveTo>
                    <a:pt x="2033569" y="19975"/>
                  </a:moveTo>
                  <a:lnTo>
                    <a:pt x="666853" y="19975"/>
                  </a:lnTo>
                  <a:lnTo>
                    <a:pt x="677589" y="0"/>
                  </a:lnTo>
                  <a:lnTo>
                    <a:pt x="2021078" y="0"/>
                  </a:lnTo>
                  <a:lnTo>
                    <a:pt x="2033569" y="19975"/>
                  </a:lnTo>
                  <a:close/>
                </a:path>
                <a:path w="2112010" h="2021205">
                  <a:moveTo>
                    <a:pt x="1824266" y="1854657"/>
                  </a:moveTo>
                  <a:lnTo>
                    <a:pt x="1789776" y="1854004"/>
                  </a:lnTo>
                  <a:lnTo>
                    <a:pt x="1736875" y="1844609"/>
                  </a:lnTo>
                  <a:lnTo>
                    <a:pt x="1679206" y="1832288"/>
                  </a:lnTo>
                  <a:lnTo>
                    <a:pt x="1630407" y="1822856"/>
                  </a:lnTo>
                  <a:lnTo>
                    <a:pt x="1604120" y="1822128"/>
                  </a:lnTo>
                  <a:lnTo>
                    <a:pt x="1869258" y="1822128"/>
                  </a:lnTo>
                  <a:lnTo>
                    <a:pt x="1850980" y="1837977"/>
                  </a:lnTo>
                  <a:lnTo>
                    <a:pt x="1824266" y="1854657"/>
                  </a:lnTo>
                  <a:close/>
                </a:path>
                <a:path w="2112010" h="2021205">
                  <a:moveTo>
                    <a:pt x="1302936" y="2007953"/>
                  </a:moveTo>
                  <a:lnTo>
                    <a:pt x="1228606" y="1993572"/>
                  </a:lnTo>
                  <a:lnTo>
                    <a:pt x="1132935" y="1958619"/>
                  </a:lnTo>
                  <a:lnTo>
                    <a:pt x="1050312" y="1923028"/>
                  </a:lnTo>
                  <a:lnTo>
                    <a:pt x="1015129" y="1906735"/>
                  </a:lnTo>
                  <a:lnTo>
                    <a:pt x="1522464" y="1906735"/>
                  </a:lnTo>
                  <a:lnTo>
                    <a:pt x="1472656" y="1941413"/>
                  </a:lnTo>
                  <a:lnTo>
                    <a:pt x="1411559" y="1969880"/>
                  </a:lnTo>
                  <a:lnTo>
                    <a:pt x="1347186" y="1995885"/>
                  </a:lnTo>
                  <a:lnTo>
                    <a:pt x="1302936" y="2007953"/>
                  </a:lnTo>
                  <a:close/>
                </a:path>
              </a:pathLst>
            </a:custGeom>
            <a:solidFill>
              <a:srgbClr val="F1C7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12405" y="43928"/>
              <a:ext cx="1109980" cy="1783714"/>
            </a:xfrm>
            <a:custGeom>
              <a:avLst/>
              <a:gdLst/>
              <a:ahLst/>
              <a:cxnLst/>
              <a:rect l="l" t="t" r="r" b="b"/>
              <a:pathLst>
                <a:path w="1109980" h="1783714">
                  <a:moveTo>
                    <a:pt x="398068" y="1783384"/>
                  </a:moveTo>
                  <a:lnTo>
                    <a:pt x="392709" y="1771472"/>
                  </a:lnTo>
                  <a:lnTo>
                    <a:pt x="379806" y="1743405"/>
                  </a:lnTo>
                  <a:lnTo>
                    <a:pt x="364083" y="1710728"/>
                  </a:lnTo>
                  <a:lnTo>
                    <a:pt x="350278" y="1684947"/>
                  </a:lnTo>
                  <a:lnTo>
                    <a:pt x="313817" y="1597850"/>
                  </a:lnTo>
                  <a:lnTo>
                    <a:pt x="248234" y="1430261"/>
                  </a:lnTo>
                  <a:lnTo>
                    <a:pt x="185458" y="1267307"/>
                  </a:lnTo>
                  <a:lnTo>
                    <a:pt x="157429" y="1194079"/>
                  </a:lnTo>
                  <a:lnTo>
                    <a:pt x="80962" y="671220"/>
                  </a:lnTo>
                  <a:lnTo>
                    <a:pt x="79184" y="87630"/>
                  </a:lnTo>
                  <a:lnTo>
                    <a:pt x="0" y="342836"/>
                  </a:lnTo>
                  <a:lnTo>
                    <a:pt x="8966" y="617435"/>
                  </a:lnTo>
                  <a:lnTo>
                    <a:pt x="28219" y="864539"/>
                  </a:lnTo>
                  <a:lnTo>
                    <a:pt x="41389" y="1037348"/>
                  </a:lnTo>
                  <a:lnTo>
                    <a:pt x="47244" y="1122057"/>
                  </a:lnTo>
                  <a:lnTo>
                    <a:pt x="75780" y="1202956"/>
                  </a:lnTo>
                  <a:lnTo>
                    <a:pt x="138874" y="1367383"/>
                  </a:lnTo>
                  <a:lnTo>
                    <a:pt x="202018" y="1529194"/>
                  </a:lnTo>
                  <a:lnTo>
                    <a:pt x="230733" y="1602270"/>
                  </a:lnTo>
                  <a:lnTo>
                    <a:pt x="398068" y="1783384"/>
                  </a:lnTo>
                  <a:close/>
                </a:path>
                <a:path w="1109980" h="1783714">
                  <a:moveTo>
                    <a:pt x="1109624" y="1242834"/>
                  </a:moveTo>
                  <a:lnTo>
                    <a:pt x="1086967" y="728154"/>
                  </a:lnTo>
                  <a:lnTo>
                    <a:pt x="990536" y="290906"/>
                  </a:lnTo>
                  <a:lnTo>
                    <a:pt x="842848" y="0"/>
                  </a:lnTo>
                  <a:lnTo>
                    <a:pt x="960234" y="546506"/>
                  </a:lnTo>
                  <a:lnTo>
                    <a:pt x="1043432" y="1144320"/>
                  </a:lnTo>
                  <a:lnTo>
                    <a:pt x="1019695" y="1693519"/>
                  </a:lnTo>
                  <a:lnTo>
                    <a:pt x="1109624" y="1242834"/>
                  </a:lnTo>
                  <a:close/>
                </a:path>
              </a:pathLst>
            </a:custGeom>
            <a:solidFill>
              <a:srgbClr val="E7A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22182"/>
              <a:ext cx="1027430" cy="1828164"/>
            </a:xfrm>
            <a:custGeom>
              <a:avLst/>
              <a:gdLst/>
              <a:ahLst/>
              <a:cxnLst/>
              <a:rect l="l" t="t" r="r" b="b"/>
              <a:pathLst>
                <a:path w="1027430" h="1828164">
                  <a:moveTo>
                    <a:pt x="445320" y="1827563"/>
                  </a:moveTo>
                  <a:lnTo>
                    <a:pt x="385341" y="1826520"/>
                  </a:lnTo>
                  <a:lnTo>
                    <a:pt x="323092" y="1824412"/>
                  </a:lnTo>
                  <a:lnTo>
                    <a:pt x="259344" y="1821306"/>
                  </a:lnTo>
                  <a:lnTo>
                    <a:pt x="194866" y="1817268"/>
                  </a:lnTo>
                  <a:lnTo>
                    <a:pt x="130430" y="1812363"/>
                  </a:lnTo>
                  <a:lnTo>
                    <a:pt x="66804" y="1806660"/>
                  </a:lnTo>
                  <a:lnTo>
                    <a:pt x="4759" y="1800223"/>
                  </a:lnTo>
                  <a:lnTo>
                    <a:pt x="0" y="1799657"/>
                  </a:lnTo>
                  <a:lnTo>
                    <a:pt x="0" y="0"/>
                  </a:lnTo>
                  <a:lnTo>
                    <a:pt x="45596" y="19396"/>
                  </a:lnTo>
                  <a:lnTo>
                    <a:pt x="168447" y="74416"/>
                  </a:lnTo>
                  <a:lnTo>
                    <a:pt x="216724" y="95268"/>
                  </a:lnTo>
                  <a:lnTo>
                    <a:pt x="241774" y="103903"/>
                  </a:lnTo>
                  <a:lnTo>
                    <a:pt x="717737" y="103903"/>
                  </a:lnTo>
                  <a:lnTo>
                    <a:pt x="746894" y="119796"/>
                  </a:lnTo>
                  <a:lnTo>
                    <a:pt x="801931" y="151904"/>
                  </a:lnTo>
                  <a:lnTo>
                    <a:pt x="851571" y="182854"/>
                  </a:lnTo>
                  <a:lnTo>
                    <a:pt x="889673" y="208976"/>
                  </a:lnTo>
                  <a:lnTo>
                    <a:pt x="925312" y="253968"/>
                  </a:lnTo>
                  <a:lnTo>
                    <a:pt x="943444" y="297868"/>
                  </a:lnTo>
                  <a:lnTo>
                    <a:pt x="963016" y="352060"/>
                  </a:lnTo>
                  <a:lnTo>
                    <a:pt x="982548" y="410304"/>
                  </a:lnTo>
                  <a:lnTo>
                    <a:pt x="1000559" y="466360"/>
                  </a:lnTo>
                  <a:lnTo>
                    <a:pt x="1015566" y="513987"/>
                  </a:lnTo>
                  <a:lnTo>
                    <a:pt x="1026090" y="546946"/>
                  </a:lnTo>
                  <a:lnTo>
                    <a:pt x="1020418" y="607124"/>
                  </a:lnTo>
                  <a:lnTo>
                    <a:pt x="1004969" y="685809"/>
                  </a:lnTo>
                  <a:lnTo>
                    <a:pt x="994430" y="734444"/>
                  </a:lnTo>
                  <a:lnTo>
                    <a:pt x="982319" y="788262"/>
                  </a:lnTo>
                  <a:lnTo>
                    <a:pt x="968864" y="846504"/>
                  </a:lnTo>
                  <a:lnTo>
                    <a:pt x="954295" y="908412"/>
                  </a:lnTo>
                  <a:lnTo>
                    <a:pt x="938838" y="973226"/>
                  </a:lnTo>
                  <a:lnTo>
                    <a:pt x="922723" y="1040187"/>
                  </a:lnTo>
                  <a:lnTo>
                    <a:pt x="906178" y="1108537"/>
                  </a:lnTo>
                  <a:lnTo>
                    <a:pt x="856249" y="1314328"/>
                  </a:lnTo>
                  <a:lnTo>
                    <a:pt x="840269" y="1380642"/>
                  </a:lnTo>
                  <a:lnTo>
                    <a:pt x="825001" y="1444549"/>
                  </a:lnTo>
                  <a:lnTo>
                    <a:pt x="810674" y="1505291"/>
                  </a:lnTo>
                  <a:lnTo>
                    <a:pt x="797517" y="1562109"/>
                  </a:lnTo>
                  <a:lnTo>
                    <a:pt x="785756" y="1614244"/>
                  </a:lnTo>
                  <a:lnTo>
                    <a:pt x="775622" y="1660936"/>
                  </a:lnTo>
                  <a:lnTo>
                    <a:pt x="767342" y="1701427"/>
                  </a:lnTo>
                  <a:lnTo>
                    <a:pt x="757260" y="1760770"/>
                  </a:lnTo>
                  <a:lnTo>
                    <a:pt x="755914" y="1778103"/>
                  </a:lnTo>
                  <a:lnTo>
                    <a:pt x="751020" y="1789625"/>
                  </a:lnTo>
                  <a:lnTo>
                    <a:pt x="714400" y="1807751"/>
                  </a:lnTo>
                  <a:lnTo>
                    <a:pt x="647136" y="1819763"/>
                  </a:lnTo>
                  <a:lnTo>
                    <a:pt x="603937" y="1823641"/>
                  </a:lnTo>
                  <a:lnTo>
                    <a:pt x="555389" y="1826190"/>
                  </a:lnTo>
                  <a:lnTo>
                    <a:pt x="502260" y="1827475"/>
                  </a:lnTo>
                  <a:lnTo>
                    <a:pt x="445320" y="1827563"/>
                  </a:lnTo>
                  <a:close/>
                </a:path>
                <a:path w="1027430" h="1828164">
                  <a:moveTo>
                    <a:pt x="717737" y="103903"/>
                  </a:moveTo>
                  <a:lnTo>
                    <a:pt x="241774" y="103903"/>
                  </a:lnTo>
                  <a:lnTo>
                    <a:pt x="265234" y="100552"/>
                  </a:lnTo>
                  <a:lnTo>
                    <a:pt x="376262" y="78990"/>
                  </a:lnTo>
                  <a:lnTo>
                    <a:pt x="446403" y="66264"/>
                  </a:lnTo>
                  <a:lnTo>
                    <a:pt x="514678" y="55899"/>
                  </a:lnTo>
                  <a:lnTo>
                    <a:pt x="572373" y="50635"/>
                  </a:lnTo>
                  <a:lnTo>
                    <a:pt x="610773" y="53216"/>
                  </a:lnTo>
                  <a:lnTo>
                    <a:pt x="645176" y="66782"/>
                  </a:lnTo>
                  <a:lnTo>
                    <a:pt x="692596" y="90198"/>
                  </a:lnTo>
                  <a:lnTo>
                    <a:pt x="717737" y="103903"/>
                  </a:lnTo>
                  <a:close/>
                </a:path>
              </a:pathLst>
            </a:custGeom>
            <a:solidFill>
              <a:srgbClr val="D940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669290" cy="659130"/>
            </a:xfrm>
            <a:custGeom>
              <a:avLst/>
              <a:gdLst/>
              <a:ahLst/>
              <a:cxnLst/>
              <a:rect l="l" t="t" r="r" b="b"/>
              <a:pathLst>
                <a:path w="669290" h="659130">
                  <a:moveTo>
                    <a:pt x="469190" y="659120"/>
                  </a:moveTo>
                  <a:lnTo>
                    <a:pt x="0" y="637245"/>
                  </a:lnTo>
                  <a:lnTo>
                    <a:pt x="0" y="415923"/>
                  </a:lnTo>
                  <a:lnTo>
                    <a:pt x="171485" y="361105"/>
                  </a:lnTo>
                  <a:lnTo>
                    <a:pt x="199690" y="314301"/>
                  </a:lnTo>
                  <a:lnTo>
                    <a:pt x="221397" y="278570"/>
                  </a:lnTo>
                  <a:lnTo>
                    <a:pt x="236129" y="254864"/>
                  </a:lnTo>
                  <a:lnTo>
                    <a:pt x="239040" y="230539"/>
                  </a:lnTo>
                  <a:lnTo>
                    <a:pt x="236937" y="181621"/>
                  </a:lnTo>
                  <a:lnTo>
                    <a:pt x="230040" y="118934"/>
                  </a:lnTo>
                  <a:lnTo>
                    <a:pt x="218568" y="53297"/>
                  </a:lnTo>
                  <a:lnTo>
                    <a:pt x="203964" y="0"/>
                  </a:lnTo>
                  <a:lnTo>
                    <a:pt x="388613" y="0"/>
                  </a:lnTo>
                  <a:lnTo>
                    <a:pt x="388075" y="42033"/>
                  </a:lnTo>
                  <a:lnTo>
                    <a:pt x="383169" y="110614"/>
                  </a:lnTo>
                  <a:lnTo>
                    <a:pt x="376389" y="170128"/>
                  </a:lnTo>
                  <a:lnTo>
                    <a:pt x="351483" y="242932"/>
                  </a:lnTo>
                  <a:lnTo>
                    <a:pt x="321343" y="297061"/>
                  </a:lnTo>
                  <a:lnTo>
                    <a:pt x="293232" y="345235"/>
                  </a:lnTo>
                  <a:lnTo>
                    <a:pt x="280824" y="366050"/>
                  </a:lnTo>
                  <a:lnTo>
                    <a:pt x="519297" y="428558"/>
                  </a:lnTo>
                  <a:lnTo>
                    <a:pt x="669154" y="541444"/>
                  </a:lnTo>
                  <a:lnTo>
                    <a:pt x="469190" y="659120"/>
                  </a:lnTo>
                  <a:close/>
                </a:path>
              </a:pathLst>
            </a:custGeom>
            <a:solidFill>
              <a:srgbClr val="91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400668"/>
              <a:ext cx="1235075" cy="2264410"/>
            </a:xfrm>
            <a:custGeom>
              <a:avLst/>
              <a:gdLst/>
              <a:ahLst/>
              <a:cxnLst/>
              <a:rect l="l" t="t" r="r" b="b"/>
              <a:pathLst>
                <a:path w="1235075" h="2264410">
                  <a:moveTo>
                    <a:pt x="0" y="2244305"/>
                  </a:moveTo>
                  <a:lnTo>
                    <a:pt x="0" y="36599"/>
                  </a:lnTo>
                  <a:lnTo>
                    <a:pt x="17916" y="26344"/>
                  </a:lnTo>
                  <a:lnTo>
                    <a:pt x="93294" y="12391"/>
                  </a:lnTo>
                  <a:lnTo>
                    <a:pt x="153623" y="5928"/>
                  </a:lnTo>
                  <a:lnTo>
                    <a:pt x="218666" y="1400"/>
                  </a:lnTo>
                  <a:lnTo>
                    <a:pt x="280642" y="0"/>
                  </a:lnTo>
                  <a:lnTo>
                    <a:pt x="331767" y="2920"/>
                  </a:lnTo>
                  <a:lnTo>
                    <a:pt x="404162" y="49927"/>
                  </a:lnTo>
                  <a:lnTo>
                    <a:pt x="445131" y="108420"/>
                  </a:lnTo>
                  <a:lnTo>
                    <a:pt x="477097" y="161842"/>
                  </a:lnTo>
                  <a:lnTo>
                    <a:pt x="489990" y="185203"/>
                  </a:lnTo>
                  <a:lnTo>
                    <a:pt x="1097959" y="185203"/>
                  </a:lnTo>
                  <a:lnTo>
                    <a:pt x="1154927" y="237867"/>
                  </a:lnTo>
                  <a:lnTo>
                    <a:pt x="1196170" y="279722"/>
                  </a:lnTo>
                  <a:lnTo>
                    <a:pt x="1221415" y="309138"/>
                  </a:lnTo>
                  <a:lnTo>
                    <a:pt x="1231397" y="361188"/>
                  </a:lnTo>
                  <a:lnTo>
                    <a:pt x="1233867" y="407706"/>
                  </a:lnTo>
                  <a:lnTo>
                    <a:pt x="1234794" y="463329"/>
                  </a:lnTo>
                  <a:lnTo>
                    <a:pt x="1234280" y="524643"/>
                  </a:lnTo>
                  <a:lnTo>
                    <a:pt x="1232427" y="588231"/>
                  </a:lnTo>
                  <a:lnTo>
                    <a:pt x="1229339" y="650676"/>
                  </a:lnTo>
                  <a:lnTo>
                    <a:pt x="1225117" y="708563"/>
                  </a:lnTo>
                  <a:lnTo>
                    <a:pt x="1219864" y="758475"/>
                  </a:lnTo>
                  <a:lnTo>
                    <a:pt x="1213682" y="796996"/>
                  </a:lnTo>
                  <a:lnTo>
                    <a:pt x="1202915" y="846371"/>
                  </a:lnTo>
                  <a:lnTo>
                    <a:pt x="1194521" y="883941"/>
                  </a:lnTo>
                  <a:lnTo>
                    <a:pt x="1184423" y="928749"/>
                  </a:lnTo>
                  <a:lnTo>
                    <a:pt x="1172850" y="979786"/>
                  </a:lnTo>
                  <a:lnTo>
                    <a:pt x="1160029" y="1036041"/>
                  </a:lnTo>
                  <a:lnTo>
                    <a:pt x="1146188" y="1096502"/>
                  </a:lnTo>
                  <a:lnTo>
                    <a:pt x="1131556" y="1160159"/>
                  </a:lnTo>
                  <a:lnTo>
                    <a:pt x="1116359" y="1226000"/>
                  </a:lnTo>
                  <a:lnTo>
                    <a:pt x="1100827" y="1293014"/>
                  </a:lnTo>
                  <a:lnTo>
                    <a:pt x="1085186" y="1360191"/>
                  </a:lnTo>
                  <a:lnTo>
                    <a:pt x="1069665" y="1426518"/>
                  </a:lnTo>
                  <a:lnTo>
                    <a:pt x="1054492" y="1490986"/>
                  </a:lnTo>
                  <a:lnTo>
                    <a:pt x="1039894" y="1552584"/>
                  </a:lnTo>
                  <a:lnTo>
                    <a:pt x="1026100" y="1610299"/>
                  </a:lnTo>
                  <a:lnTo>
                    <a:pt x="1013337" y="1663121"/>
                  </a:lnTo>
                  <a:lnTo>
                    <a:pt x="1001833" y="1710040"/>
                  </a:lnTo>
                  <a:lnTo>
                    <a:pt x="991816" y="1750043"/>
                  </a:lnTo>
                  <a:lnTo>
                    <a:pt x="977155" y="1805261"/>
                  </a:lnTo>
                  <a:lnTo>
                    <a:pt x="961174" y="1843551"/>
                  </a:lnTo>
                  <a:lnTo>
                    <a:pt x="938454" y="1887285"/>
                  </a:lnTo>
                  <a:lnTo>
                    <a:pt x="908144" y="1943258"/>
                  </a:lnTo>
                  <a:lnTo>
                    <a:pt x="873575" y="2005070"/>
                  </a:lnTo>
                  <a:lnTo>
                    <a:pt x="838081" y="2066325"/>
                  </a:lnTo>
                  <a:lnTo>
                    <a:pt x="804997" y="2120624"/>
                  </a:lnTo>
                  <a:lnTo>
                    <a:pt x="782440" y="2154406"/>
                  </a:lnTo>
                  <a:lnTo>
                    <a:pt x="255152" y="2154406"/>
                  </a:lnTo>
                  <a:lnTo>
                    <a:pt x="228252" y="2163957"/>
                  </a:lnTo>
                  <a:lnTo>
                    <a:pt x="178444" y="2186017"/>
                  </a:lnTo>
                  <a:lnTo>
                    <a:pt x="97330" y="2223945"/>
                  </a:lnTo>
                  <a:lnTo>
                    <a:pt x="64028" y="2232627"/>
                  </a:lnTo>
                  <a:lnTo>
                    <a:pt x="5302" y="2243561"/>
                  </a:lnTo>
                  <a:lnTo>
                    <a:pt x="0" y="2244305"/>
                  </a:lnTo>
                  <a:close/>
                </a:path>
                <a:path w="1235075" h="2264410">
                  <a:moveTo>
                    <a:pt x="1097959" y="185203"/>
                  </a:moveTo>
                  <a:lnTo>
                    <a:pt x="489990" y="185203"/>
                  </a:lnTo>
                  <a:lnTo>
                    <a:pt x="517197" y="173040"/>
                  </a:lnTo>
                  <a:lnTo>
                    <a:pt x="580113" y="145672"/>
                  </a:lnTo>
                  <a:lnTo>
                    <a:pt x="650685" y="116783"/>
                  </a:lnTo>
                  <a:lnTo>
                    <a:pt x="700858" y="100056"/>
                  </a:lnTo>
                  <a:lnTo>
                    <a:pt x="730562" y="98874"/>
                  </a:lnTo>
                  <a:lnTo>
                    <a:pt x="779422" y="101585"/>
                  </a:lnTo>
                  <a:lnTo>
                    <a:pt x="839553" y="107142"/>
                  </a:lnTo>
                  <a:lnTo>
                    <a:pt x="903068" y="114499"/>
                  </a:lnTo>
                  <a:lnTo>
                    <a:pt x="962081" y="122611"/>
                  </a:lnTo>
                  <a:lnTo>
                    <a:pt x="1008707" y="130431"/>
                  </a:lnTo>
                  <a:lnTo>
                    <a:pt x="1064388" y="156537"/>
                  </a:lnTo>
                  <a:lnTo>
                    <a:pt x="1097959" y="185203"/>
                  </a:lnTo>
                  <a:close/>
                </a:path>
                <a:path w="1235075" h="2264410">
                  <a:moveTo>
                    <a:pt x="458751" y="2264356"/>
                  </a:moveTo>
                  <a:lnTo>
                    <a:pt x="425380" y="2252038"/>
                  </a:lnTo>
                  <a:lnTo>
                    <a:pt x="376717" y="2224785"/>
                  </a:lnTo>
                  <a:lnTo>
                    <a:pt x="279986" y="2165870"/>
                  </a:lnTo>
                  <a:lnTo>
                    <a:pt x="255152" y="2154406"/>
                  </a:lnTo>
                  <a:lnTo>
                    <a:pt x="782440" y="2154406"/>
                  </a:lnTo>
                  <a:lnTo>
                    <a:pt x="777657" y="2161569"/>
                  </a:lnTo>
                  <a:lnTo>
                    <a:pt x="731485" y="2197708"/>
                  </a:lnTo>
                  <a:lnTo>
                    <a:pt x="685831" y="2216073"/>
                  </a:lnTo>
                  <a:lnTo>
                    <a:pt x="629080" y="2234888"/>
                  </a:lnTo>
                  <a:lnTo>
                    <a:pt x="567883" y="2251186"/>
                  </a:lnTo>
                  <a:lnTo>
                    <a:pt x="508890" y="2261998"/>
                  </a:lnTo>
                  <a:lnTo>
                    <a:pt x="458751" y="2264356"/>
                  </a:lnTo>
                  <a:close/>
                </a:path>
              </a:pathLst>
            </a:custGeom>
            <a:solidFill>
              <a:srgbClr val="F24B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1754" y="727964"/>
              <a:ext cx="260985" cy="1727835"/>
            </a:xfrm>
            <a:custGeom>
              <a:avLst/>
              <a:gdLst/>
              <a:ahLst/>
              <a:cxnLst/>
              <a:rect l="l" t="t" r="r" b="b"/>
              <a:pathLst>
                <a:path w="260984" h="1727835">
                  <a:moveTo>
                    <a:pt x="0" y="1727746"/>
                  </a:moveTo>
                  <a:lnTo>
                    <a:pt x="15018" y="1658900"/>
                  </a:lnTo>
                  <a:lnTo>
                    <a:pt x="49275" y="1504978"/>
                  </a:lnTo>
                  <a:lnTo>
                    <a:pt x="86578" y="1344898"/>
                  </a:lnTo>
                  <a:lnTo>
                    <a:pt x="110730" y="1257582"/>
                  </a:lnTo>
                  <a:lnTo>
                    <a:pt x="127246" y="1160426"/>
                  </a:lnTo>
                  <a:lnTo>
                    <a:pt x="147750" y="978699"/>
                  </a:lnTo>
                  <a:lnTo>
                    <a:pt x="165209" y="803131"/>
                  </a:lnTo>
                  <a:lnTo>
                    <a:pt x="172591" y="724446"/>
                  </a:lnTo>
                  <a:lnTo>
                    <a:pt x="189370" y="0"/>
                  </a:lnTo>
                  <a:lnTo>
                    <a:pt x="221548" y="118014"/>
                  </a:lnTo>
                  <a:lnTo>
                    <a:pt x="245382" y="207803"/>
                  </a:lnTo>
                  <a:lnTo>
                    <a:pt x="259814" y="266799"/>
                  </a:lnTo>
                  <a:lnTo>
                    <a:pt x="260933" y="411031"/>
                  </a:lnTo>
                  <a:lnTo>
                    <a:pt x="253744" y="679825"/>
                  </a:lnTo>
                  <a:lnTo>
                    <a:pt x="244699" y="939289"/>
                  </a:lnTo>
                  <a:lnTo>
                    <a:pt x="240251" y="1055531"/>
                  </a:lnTo>
                  <a:lnTo>
                    <a:pt x="223819" y="1131193"/>
                  </a:lnTo>
                  <a:lnTo>
                    <a:pt x="186857" y="1299856"/>
                  </a:lnTo>
                  <a:lnTo>
                    <a:pt x="147866" y="1474039"/>
                  </a:lnTo>
                  <a:lnTo>
                    <a:pt x="125345" y="1566260"/>
                  </a:lnTo>
                  <a:lnTo>
                    <a:pt x="101192" y="1603911"/>
                  </a:lnTo>
                  <a:lnTo>
                    <a:pt x="58612" y="1658042"/>
                  </a:lnTo>
                  <a:lnTo>
                    <a:pt x="18062" y="1706653"/>
                  </a:lnTo>
                  <a:lnTo>
                    <a:pt x="0" y="1727746"/>
                  </a:lnTo>
                  <a:close/>
                </a:path>
              </a:pathLst>
            </a:custGeom>
            <a:solidFill>
              <a:srgbClr val="D940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372487" y="0"/>
            <a:ext cx="5890260" cy="1595120"/>
          </a:xfrm>
          <a:custGeom>
            <a:avLst/>
            <a:gdLst/>
            <a:ahLst/>
            <a:cxnLst/>
            <a:rect l="l" t="t" r="r" b="b"/>
            <a:pathLst>
              <a:path w="5890259" h="1595120">
                <a:moveTo>
                  <a:pt x="3134965" y="1447961"/>
                </a:moveTo>
                <a:lnTo>
                  <a:pt x="3186397" y="1435351"/>
                </a:lnTo>
                <a:lnTo>
                  <a:pt x="3290567" y="1408428"/>
                </a:lnTo>
                <a:lnTo>
                  <a:pt x="3396467" y="1379198"/>
                </a:lnTo>
                <a:lnTo>
                  <a:pt x="3504085" y="1347616"/>
                </a:lnTo>
                <a:lnTo>
                  <a:pt x="3613405" y="1313639"/>
                </a:lnTo>
                <a:lnTo>
                  <a:pt x="3724416" y="1277225"/>
                </a:lnTo>
                <a:lnTo>
                  <a:pt x="3837103" y="1238331"/>
                </a:lnTo>
                <a:lnTo>
                  <a:pt x="3951452" y="1196912"/>
                </a:lnTo>
                <a:lnTo>
                  <a:pt x="4067449" y="1152927"/>
                </a:lnTo>
                <a:lnTo>
                  <a:pt x="4185082" y="1106331"/>
                </a:lnTo>
                <a:lnTo>
                  <a:pt x="4304337" y="1057082"/>
                </a:lnTo>
                <a:lnTo>
                  <a:pt x="4425199" y="1005136"/>
                </a:lnTo>
                <a:lnTo>
                  <a:pt x="4547655" y="950450"/>
                </a:lnTo>
                <a:lnTo>
                  <a:pt x="4671692" y="892981"/>
                </a:lnTo>
                <a:lnTo>
                  <a:pt x="4797296" y="832686"/>
                </a:lnTo>
                <a:lnTo>
                  <a:pt x="4924453" y="769522"/>
                </a:lnTo>
                <a:lnTo>
                  <a:pt x="5053150" y="703445"/>
                </a:lnTo>
                <a:lnTo>
                  <a:pt x="5183373" y="634413"/>
                </a:lnTo>
                <a:lnTo>
                  <a:pt x="5315108" y="562381"/>
                </a:lnTo>
                <a:lnTo>
                  <a:pt x="5448342" y="487307"/>
                </a:lnTo>
                <a:lnTo>
                  <a:pt x="5583060" y="409148"/>
                </a:lnTo>
                <a:lnTo>
                  <a:pt x="5639110" y="371792"/>
                </a:lnTo>
                <a:lnTo>
                  <a:pt x="5690238" y="328805"/>
                </a:lnTo>
                <a:lnTo>
                  <a:pt x="5736578" y="280426"/>
                </a:lnTo>
                <a:lnTo>
                  <a:pt x="5778264" y="226897"/>
                </a:lnTo>
                <a:lnTo>
                  <a:pt x="5815431" y="168459"/>
                </a:lnTo>
                <a:lnTo>
                  <a:pt x="5848214" y="105352"/>
                </a:lnTo>
                <a:lnTo>
                  <a:pt x="5876745" y="37817"/>
                </a:lnTo>
                <a:lnTo>
                  <a:pt x="5890252" y="0"/>
                </a:lnTo>
                <a:lnTo>
                  <a:pt x="0" y="0"/>
                </a:lnTo>
                <a:lnTo>
                  <a:pt x="14719" y="44228"/>
                </a:lnTo>
                <a:lnTo>
                  <a:pt x="32688" y="96387"/>
                </a:lnTo>
                <a:lnTo>
                  <a:pt x="51126" y="148081"/>
                </a:lnTo>
                <a:lnTo>
                  <a:pt x="70031" y="199277"/>
                </a:lnTo>
                <a:lnTo>
                  <a:pt x="89405" y="249943"/>
                </a:lnTo>
                <a:lnTo>
                  <a:pt x="109248" y="300046"/>
                </a:lnTo>
                <a:lnTo>
                  <a:pt x="129559" y="349552"/>
                </a:lnTo>
                <a:lnTo>
                  <a:pt x="150340" y="398430"/>
                </a:lnTo>
                <a:lnTo>
                  <a:pt x="171591" y="446647"/>
                </a:lnTo>
                <a:lnTo>
                  <a:pt x="193311" y="494169"/>
                </a:lnTo>
                <a:lnTo>
                  <a:pt x="215502" y="540965"/>
                </a:lnTo>
                <a:lnTo>
                  <a:pt x="238163" y="587000"/>
                </a:lnTo>
                <a:lnTo>
                  <a:pt x="261295" y="632243"/>
                </a:lnTo>
                <a:lnTo>
                  <a:pt x="284898" y="676662"/>
                </a:lnTo>
                <a:lnTo>
                  <a:pt x="308973" y="720222"/>
                </a:lnTo>
                <a:lnTo>
                  <a:pt x="333519" y="762891"/>
                </a:lnTo>
                <a:lnTo>
                  <a:pt x="358538" y="804637"/>
                </a:lnTo>
                <a:lnTo>
                  <a:pt x="384029" y="845427"/>
                </a:lnTo>
                <a:lnTo>
                  <a:pt x="409993" y="885228"/>
                </a:lnTo>
                <a:lnTo>
                  <a:pt x="436430" y="924007"/>
                </a:lnTo>
                <a:lnTo>
                  <a:pt x="463340" y="961732"/>
                </a:lnTo>
                <a:lnTo>
                  <a:pt x="490724" y="998370"/>
                </a:lnTo>
                <a:lnTo>
                  <a:pt x="518582" y="1033888"/>
                </a:lnTo>
                <a:lnTo>
                  <a:pt x="546915" y="1068253"/>
                </a:lnTo>
                <a:lnTo>
                  <a:pt x="575722" y="1101432"/>
                </a:lnTo>
                <a:lnTo>
                  <a:pt x="605003" y="1133394"/>
                </a:lnTo>
                <a:lnTo>
                  <a:pt x="634761" y="1164105"/>
                </a:lnTo>
                <a:lnTo>
                  <a:pt x="664994" y="1193532"/>
                </a:lnTo>
                <a:lnTo>
                  <a:pt x="695702" y="1221642"/>
                </a:lnTo>
                <a:lnTo>
                  <a:pt x="726887" y="1248404"/>
                </a:lnTo>
                <a:lnTo>
                  <a:pt x="758549" y="1273783"/>
                </a:lnTo>
                <a:lnTo>
                  <a:pt x="790687" y="1297748"/>
                </a:lnTo>
                <a:lnTo>
                  <a:pt x="823302" y="1320266"/>
                </a:lnTo>
                <a:lnTo>
                  <a:pt x="856395" y="1341304"/>
                </a:lnTo>
                <a:lnTo>
                  <a:pt x="889966" y="1360828"/>
                </a:lnTo>
                <a:lnTo>
                  <a:pt x="933719" y="1384032"/>
                </a:lnTo>
                <a:lnTo>
                  <a:pt x="979625" y="1406267"/>
                </a:lnTo>
                <a:lnTo>
                  <a:pt x="1027671" y="1427490"/>
                </a:lnTo>
                <a:lnTo>
                  <a:pt x="1077844" y="1447657"/>
                </a:lnTo>
                <a:lnTo>
                  <a:pt x="1130129" y="1466725"/>
                </a:lnTo>
                <a:lnTo>
                  <a:pt x="1184514" y="1484651"/>
                </a:lnTo>
                <a:lnTo>
                  <a:pt x="1240984" y="1501392"/>
                </a:lnTo>
                <a:lnTo>
                  <a:pt x="1299525" y="1516905"/>
                </a:lnTo>
                <a:lnTo>
                  <a:pt x="1360125" y="1531146"/>
                </a:lnTo>
                <a:lnTo>
                  <a:pt x="1422769" y="1544072"/>
                </a:lnTo>
                <a:lnTo>
                  <a:pt x="1487443" y="1555641"/>
                </a:lnTo>
                <a:lnTo>
                  <a:pt x="1554135" y="1565809"/>
                </a:lnTo>
                <a:lnTo>
                  <a:pt x="1622831" y="1574532"/>
                </a:lnTo>
                <a:lnTo>
                  <a:pt x="1693516" y="1581768"/>
                </a:lnTo>
                <a:lnTo>
                  <a:pt x="1766178" y="1587473"/>
                </a:lnTo>
                <a:lnTo>
                  <a:pt x="1840802" y="1591604"/>
                </a:lnTo>
                <a:lnTo>
                  <a:pt x="1917375" y="1594119"/>
                </a:lnTo>
                <a:lnTo>
                  <a:pt x="1956388" y="1594756"/>
                </a:lnTo>
                <a:lnTo>
                  <a:pt x="1995884" y="1594973"/>
                </a:lnTo>
                <a:lnTo>
                  <a:pt x="2035859" y="1594764"/>
                </a:lnTo>
                <a:lnTo>
                  <a:pt x="2076314" y="1594124"/>
                </a:lnTo>
                <a:lnTo>
                  <a:pt x="2117245" y="1593047"/>
                </a:lnTo>
                <a:lnTo>
                  <a:pt x="2158652" y="1591528"/>
                </a:lnTo>
                <a:lnTo>
                  <a:pt x="2200532" y="1589562"/>
                </a:lnTo>
                <a:lnTo>
                  <a:pt x="2242884" y="1587143"/>
                </a:lnTo>
                <a:lnTo>
                  <a:pt x="2285706" y="1584265"/>
                </a:lnTo>
                <a:lnTo>
                  <a:pt x="2328997" y="1580924"/>
                </a:lnTo>
                <a:lnTo>
                  <a:pt x="2416978" y="1572830"/>
                </a:lnTo>
                <a:lnTo>
                  <a:pt x="2506811" y="1562816"/>
                </a:lnTo>
                <a:lnTo>
                  <a:pt x="2598485" y="1550840"/>
                </a:lnTo>
                <a:lnTo>
                  <a:pt x="2691984" y="1536858"/>
                </a:lnTo>
                <a:lnTo>
                  <a:pt x="2787296" y="1520827"/>
                </a:lnTo>
                <a:lnTo>
                  <a:pt x="2884407" y="1502704"/>
                </a:lnTo>
                <a:lnTo>
                  <a:pt x="2983303" y="1482446"/>
                </a:lnTo>
                <a:lnTo>
                  <a:pt x="3083971" y="1460009"/>
                </a:lnTo>
                <a:lnTo>
                  <a:pt x="3134965" y="1447961"/>
                </a:lnTo>
                <a:close/>
              </a:path>
            </a:pathLst>
          </a:custGeom>
          <a:solidFill>
            <a:srgbClr val="E9CBA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14628717" y="0"/>
            <a:ext cx="3659504" cy="3886835"/>
            <a:chOff x="14628717" y="0"/>
            <a:chExt cx="3659504" cy="3886835"/>
          </a:xfrm>
        </p:grpSpPr>
        <p:sp>
          <p:nvSpPr>
            <p:cNvPr id="18" name="object 18"/>
            <p:cNvSpPr/>
            <p:nvPr/>
          </p:nvSpPr>
          <p:spPr>
            <a:xfrm>
              <a:off x="17034044" y="1184621"/>
              <a:ext cx="1254125" cy="633095"/>
            </a:xfrm>
            <a:custGeom>
              <a:avLst/>
              <a:gdLst/>
              <a:ahLst/>
              <a:cxnLst/>
              <a:rect l="l" t="t" r="r" b="b"/>
              <a:pathLst>
                <a:path w="1254125" h="633094">
                  <a:moveTo>
                    <a:pt x="1253953" y="420720"/>
                  </a:moveTo>
                  <a:lnTo>
                    <a:pt x="1160866" y="420720"/>
                  </a:lnTo>
                  <a:lnTo>
                    <a:pt x="1118410" y="0"/>
                  </a:lnTo>
                  <a:lnTo>
                    <a:pt x="1253953" y="72676"/>
                  </a:lnTo>
                  <a:lnTo>
                    <a:pt x="1253953" y="420720"/>
                  </a:lnTo>
                  <a:close/>
                </a:path>
                <a:path w="1254125" h="633094">
                  <a:moveTo>
                    <a:pt x="1144244" y="396205"/>
                  </a:moveTo>
                  <a:lnTo>
                    <a:pt x="980849" y="396205"/>
                  </a:lnTo>
                  <a:lnTo>
                    <a:pt x="817343" y="197630"/>
                  </a:lnTo>
                  <a:lnTo>
                    <a:pt x="536089" y="121727"/>
                  </a:lnTo>
                  <a:lnTo>
                    <a:pt x="747619" y="110413"/>
                  </a:lnTo>
                  <a:lnTo>
                    <a:pt x="978207" y="151334"/>
                  </a:lnTo>
                  <a:lnTo>
                    <a:pt x="1144244" y="396205"/>
                  </a:lnTo>
                  <a:close/>
                </a:path>
                <a:path w="1254125" h="633094">
                  <a:moveTo>
                    <a:pt x="0" y="423737"/>
                  </a:moveTo>
                  <a:lnTo>
                    <a:pt x="231626" y="338782"/>
                  </a:lnTo>
                  <a:lnTo>
                    <a:pt x="634589" y="254582"/>
                  </a:lnTo>
                  <a:lnTo>
                    <a:pt x="980849" y="396205"/>
                  </a:lnTo>
                  <a:lnTo>
                    <a:pt x="1144244" y="396205"/>
                  </a:lnTo>
                  <a:lnTo>
                    <a:pt x="1160866" y="420720"/>
                  </a:lnTo>
                  <a:lnTo>
                    <a:pt x="1253953" y="420720"/>
                  </a:lnTo>
                  <a:lnTo>
                    <a:pt x="1253953" y="421003"/>
                  </a:lnTo>
                  <a:lnTo>
                    <a:pt x="474102" y="421003"/>
                  </a:lnTo>
                  <a:lnTo>
                    <a:pt x="0" y="423737"/>
                  </a:lnTo>
                  <a:close/>
                </a:path>
                <a:path w="1254125" h="633094">
                  <a:moveTo>
                    <a:pt x="1253953" y="632652"/>
                  </a:moveTo>
                  <a:lnTo>
                    <a:pt x="1174075" y="614485"/>
                  </a:lnTo>
                  <a:lnTo>
                    <a:pt x="798756" y="573375"/>
                  </a:lnTo>
                  <a:lnTo>
                    <a:pt x="474102" y="421003"/>
                  </a:lnTo>
                  <a:lnTo>
                    <a:pt x="1253953" y="421003"/>
                  </a:lnTo>
                  <a:lnTo>
                    <a:pt x="1253953" y="632652"/>
                  </a:lnTo>
                  <a:close/>
                </a:path>
              </a:pathLst>
            </a:custGeom>
            <a:solidFill>
              <a:srgbClr val="3C58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33613" y="11"/>
              <a:ext cx="3654425" cy="3886835"/>
            </a:xfrm>
            <a:custGeom>
              <a:avLst/>
              <a:gdLst/>
              <a:ahLst/>
              <a:cxnLst/>
              <a:rect l="l" t="t" r="r" b="b"/>
              <a:pathLst>
                <a:path w="3654425" h="3886835">
                  <a:moveTo>
                    <a:pt x="2624505" y="744372"/>
                  </a:moveTo>
                  <a:lnTo>
                    <a:pt x="2619083" y="691349"/>
                  </a:lnTo>
                  <a:lnTo>
                    <a:pt x="2612466" y="653605"/>
                  </a:lnTo>
                  <a:lnTo>
                    <a:pt x="2603347" y="609917"/>
                  </a:lnTo>
                  <a:lnTo>
                    <a:pt x="2591854" y="561454"/>
                  </a:lnTo>
                  <a:lnTo>
                    <a:pt x="2578062" y="509371"/>
                  </a:lnTo>
                  <a:lnTo>
                    <a:pt x="2562085" y="454850"/>
                  </a:lnTo>
                  <a:lnTo>
                    <a:pt x="2544000" y="399034"/>
                  </a:lnTo>
                  <a:lnTo>
                    <a:pt x="2523921" y="343090"/>
                  </a:lnTo>
                  <a:lnTo>
                    <a:pt x="2501925" y="288175"/>
                  </a:lnTo>
                  <a:lnTo>
                    <a:pt x="2478125" y="235470"/>
                  </a:lnTo>
                  <a:lnTo>
                    <a:pt x="2452611" y="186131"/>
                  </a:lnTo>
                  <a:lnTo>
                    <a:pt x="2425484" y="141300"/>
                  </a:lnTo>
                  <a:lnTo>
                    <a:pt x="2396845" y="102171"/>
                  </a:lnTo>
                  <a:lnTo>
                    <a:pt x="2290305" y="30734"/>
                  </a:lnTo>
                  <a:lnTo>
                    <a:pt x="2223376" y="0"/>
                  </a:lnTo>
                  <a:lnTo>
                    <a:pt x="600938" y="0"/>
                  </a:lnTo>
                  <a:lnTo>
                    <a:pt x="530047" y="43421"/>
                  </a:lnTo>
                  <a:lnTo>
                    <a:pt x="473684" y="79514"/>
                  </a:lnTo>
                  <a:lnTo>
                    <a:pt x="419455" y="115684"/>
                  </a:lnTo>
                  <a:lnTo>
                    <a:pt x="369036" y="151003"/>
                  </a:lnTo>
                  <a:lnTo>
                    <a:pt x="324091" y="184480"/>
                  </a:lnTo>
                  <a:lnTo>
                    <a:pt x="286321" y="215176"/>
                  </a:lnTo>
                  <a:lnTo>
                    <a:pt x="257390" y="242112"/>
                  </a:lnTo>
                  <a:lnTo>
                    <a:pt x="224485" y="286753"/>
                  </a:lnTo>
                  <a:lnTo>
                    <a:pt x="188290" y="344119"/>
                  </a:lnTo>
                  <a:lnTo>
                    <a:pt x="167703" y="378790"/>
                  </a:lnTo>
                  <a:lnTo>
                    <a:pt x="146177" y="417258"/>
                  </a:lnTo>
                  <a:lnTo>
                    <a:pt x="124256" y="459397"/>
                  </a:lnTo>
                  <a:lnTo>
                    <a:pt x="102476" y="505040"/>
                  </a:lnTo>
                  <a:lnTo>
                    <a:pt x="81407" y="554075"/>
                  </a:lnTo>
                  <a:lnTo>
                    <a:pt x="61556" y="606323"/>
                  </a:lnTo>
                  <a:lnTo>
                    <a:pt x="43510" y="661670"/>
                  </a:lnTo>
                  <a:lnTo>
                    <a:pt x="27774" y="719963"/>
                  </a:lnTo>
                  <a:lnTo>
                    <a:pt x="14922" y="781050"/>
                  </a:lnTo>
                  <a:lnTo>
                    <a:pt x="5486" y="844804"/>
                  </a:lnTo>
                  <a:lnTo>
                    <a:pt x="0" y="911085"/>
                  </a:lnTo>
                  <a:lnTo>
                    <a:pt x="1219" y="925563"/>
                  </a:lnTo>
                  <a:lnTo>
                    <a:pt x="13360" y="979563"/>
                  </a:lnTo>
                  <a:lnTo>
                    <a:pt x="24053" y="1017155"/>
                  </a:lnTo>
                  <a:lnTo>
                    <a:pt x="37655" y="1060538"/>
                  </a:lnTo>
                  <a:lnTo>
                    <a:pt x="54038" y="1108748"/>
                  </a:lnTo>
                  <a:lnTo>
                    <a:pt x="73063" y="1160830"/>
                  </a:lnTo>
                  <a:lnTo>
                    <a:pt x="94627" y="1215809"/>
                  </a:lnTo>
                  <a:lnTo>
                    <a:pt x="118579" y="1272743"/>
                  </a:lnTo>
                  <a:lnTo>
                    <a:pt x="144818" y="1330667"/>
                  </a:lnTo>
                  <a:lnTo>
                    <a:pt x="173202" y="1388618"/>
                  </a:lnTo>
                  <a:lnTo>
                    <a:pt x="203593" y="1445641"/>
                  </a:lnTo>
                  <a:lnTo>
                    <a:pt x="235889" y="1500771"/>
                  </a:lnTo>
                  <a:lnTo>
                    <a:pt x="269951" y="1553044"/>
                  </a:lnTo>
                  <a:lnTo>
                    <a:pt x="305650" y="1601520"/>
                  </a:lnTo>
                  <a:lnTo>
                    <a:pt x="342874" y="1645221"/>
                  </a:lnTo>
                  <a:lnTo>
                    <a:pt x="394220" y="1684426"/>
                  </a:lnTo>
                  <a:lnTo>
                    <a:pt x="432485" y="1706892"/>
                  </a:lnTo>
                  <a:lnTo>
                    <a:pt x="477024" y="1730438"/>
                  </a:lnTo>
                  <a:lnTo>
                    <a:pt x="526237" y="1754454"/>
                  </a:lnTo>
                  <a:lnTo>
                    <a:pt x="578535" y="1778330"/>
                  </a:lnTo>
                  <a:lnTo>
                    <a:pt x="632333" y="1801469"/>
                  </a:lnTo>
                  <a:lnTo>
                    <a:pt x="686028" y="1823237"/>
                  </a:lnTo>
                  <a:lnTo>
                    <a:pt x="738022" y="1843024"/>
                  </a:lnTo>
                  <a:lnTo>
                    <a:pt x="786739" y="1860232"/>
                  </a:lnTo>
                  <a:lnTo>
                    <a:pt x="830567" y="1874240"/>
                  </a:lnTo>
                  <a:lnTo>
                    <a:pt x="867918" y="1884438"/>
                  </a:lnTo>
                  <a:lnTo>
                    <a:pt x="997991" y="1908340"/>
                  </a:lnTo>
                  <a:lnTo>
                    <a:pt x="1126401" y="1922881"/>
                  </a:lnTo>
                  <a:lnTo>
                    <a:pt x="1224470" y="1930095"/>
                  </a:lnTo>
                  <a:lnTo>
                    <a:pt x="1263523" y="1932051"/>
                  </a:lnTo>
                  <a:lnTo>
                    <a:pt x="1364449" y="1911045"/>
                  </a:lnTo>
                  <a:lnTo>
                    <a:pt x="1598777" y="1855216"/>
                  </a:lnTo>
                  <a:lnTo>
                    <a:pt x="1863877" y="1775358"/>
                  </a:lnTo>
                  <a:lnTo>
                    <a:pt x="2057095" y="1682280"/>
                  </a:lnTo>
                  <a:lnTo>
                    <a:pt x="2217166" y="1537804"/>
                  </a:lnTo>
                  <a:lnTo>
                    <a:pt x="2367788" y="1376807"/>
                  </a:lnTo>
                  <a:lnTo>
                    <a:pt x="2479662" y="1245958"/>
                  </a:lnTo>
                  <a:lnTo>
                    <a:pt x="2523452" y="1191971"/>
                  </a:lnTo>
                  <a:lnTo>
                    <a:pt x="2539250" y="1133754"/>
                  </a:lnTo>
                  <a:lnTo>
                    <a:pt x="2573985" y="999426"/>
                  </a:lnTo>
                  <a:lnTo>
                    <a:pt x="2608719" y="849477"/>
                  </a:lnTo>
                  <a:lnTo>
                    <a:pt x="2624505" y="744372"/>
                  </a:lnTo>
                  <a:close/>
                </a:path>
                <a:path w="3654425" h="3886835">
                  <a:moveTo>
                    <a:pt x="3654374" y="1775180"/>
                  </a:moveTo>
                  <a:lnTo>
                    <a:pt x="3598735" y="1767941"/>
                  </a:lnTo>
                  <a:lnTo>
                    <a:pt x="3321075" y="1749729"/>
                  </a:lnTo>
                  <a:lnTo>
                    <a:pt x="3104172" y="1772043"/>
                  </a:lnTo>
                  <a:lnTo>
                    <a:pt x="2588603" y="1947303"/>
                  </a:lnTo>
                  <a:lnTo>
                    <a:pt x="2508097" y="1975967"/>
                  </a:lnTo>
                  <a:lnTo>
                    <a:pt x="2456726" y="1995601"/>
                  </a:lnTo>
                  <a:lnTo>
                    <a:pt x="2405367" y="2044077"/>
                  </a:lnTo>
                  <a:lnTo>
                    <a:pt x="2375281" y="2084209"/>
                  </a:lnTo>
                  <a:lnTo>
                    <a:pt x="2340965" y="2132622"/>
                  </a:lnTo>
                  <a:lnTo>
                    <a:pt x="2304542" y="2186165"/>
                  </a:lnTo>
                  <a:lnTo>
                    <a:pt x="2268105" y="2241664"/>
                  </a:lnTo>
                  <a:lnTo>
                    <a:pt x="2233790" y="2295982"/>
                  </a:lnTo>
                  <a:lnTo>
                    <a:pt x="2203678" y="2345969"/>
                  </a:lnTo>
                  <a:lnTo>
                    <a:pt x="2179891" y="2388451"/>
                  </a:lnTo>
                  <a:lnTo>
                    <a:pt x="2157234" y="2442641"/>
                  </a:lnTo>
                  <a:lnTo>
                    <a:pt x="2143976" y="2509367"/>
                  </a:lnTo>
                  <a:lnTo>
                    <a:pt x="2138362" y="2551887"/>
                  </a:lnTo>
                  <a:lnTo>
                    <a:pt x="2133638" y="2599296"/>
                  </a:lnTo>
                  <a:lnTo>
                    <a:pt x="2129993" y="2650655"/>
                  </a:lnTo>
                  <a:lnTo>
                    <a:pt x="2127567" y="2705049"/>
                  </a:lnTo>
                  <a:lnTo>
                    <a:pt x="2126551" y="2761551"/>
                  </a:lnTo>
                  <a:lnTo>
                    <a:pt x="2127085" y="2819235"/>
                  </a:lnTo>
                  <a:lnTo>
                    <a:pt x="2129358" y="2877185"/>
                  </a:lnTo>
                  <a:lnTo>
                    <a:pt x="2133536" y="2934462"/>
                  </a:lnTo>
                  <a:lnTo>
                    <a:pt x="2139759" y="2990164"/>
                  </a:lnTo>
                  <a:lnTo>
                    <a:pt x="2148230" y="3043364"/>
                  </a:lnTo>
                  <a:lnTo>
                    <a:pt x="2159076" y="3093135"/>
                  </a:lnTo>
                  <a:lnTo>
                    <a:pt x="2185974" y="3156026"/>
                  </a:lnTo>
                  <a:lnTo>
                    <a:pt x="2209177" y="3197656"/>
                  </a:lnTo>
                  <a:lnTo>
                    <a:pt x="2237486" y="3244189"/>
                  </a:lnTo>
                  <a:lnTo>
                    <a:pt x="2269871" y="3294164"/>
                  </a:lnTo>
                  <a:lnTo>
                    <a:pt x="2305291" y="3346170"/>
                  </a:lnTo>
                  <a:lnTo>
                    <a:pt x="2342705" y="3398761"/>
                  </a:lnTo>
                  <a:lnTo>
                    <a:pt x="2381072" y="3450501"/>
                  </a:lnTo>
                  <a:lnTo>
                    <a:pt x="2419337" y="3499980"/>
                  </a:lnTo>
                  <a:lnTo>
                    <a:pt x="2456472" y="3545738"/>
                  </a:lnTo>
                  <a:lnTo>
                    <a:pt x="2491448" y="3586353"/>
                  </a:lnTo>
                  <a:lnTo>
                    <a:pt x="2523198" y="3620389"/>
                  </a:lnTo>
                  <a:lnTo>
                    <a:pt x="2572893" y="3663023"/>
                  </a:lnTo>
                  <a:lnTo>
                    <a:pt x="2626385" y="3692855"/>
                  </a:lnTo>
                  <a:lnTo>
                    <a:pt x="2680970" y="3719690"/>
                  </a:lnTo>
                  <a:lnTo>
                    <a:pt x="2736405" y="3743693"/>
                  </a:lnTo>
                  <a:lnTo>
                    <a:pt x="2792450" y="3765054"/>
                  </a:lnTo>
                  <a:lnTo>
                    <a:pt x="2848864" y="3783914"/>
                  </a:lnTo>
                  <a:lnTo>
                    <a:pt x="2905404" y="3800449"/>
                  </a:lnTo>
                  <a:lnTo>
                    <a:pt x="2961830" y="3814838"/>
                  </a:lnTo>
                  <a:lnTo>
                    <a:pt x="3017901" y="3827234"/>
                  </a:lnTo>
                  <a:lnTo>
                    <a:pt x="3073387" y="3837813"/>
                  </a:lnTo>
                  <a:lnTo>
                    <a:pt x="3128022" y="3846753"/>
                  </a:lnTo>
                  <a:lnTo>
                    <a:pt x="3181604" y="3854208"/>
                  </a:lnTo>
                  <a:lnTo>
                    <a:pt x="3233851" y="3860342"/>
                  </a:lnTo>
                  <a:lnTo>
                    <a:pt x="3284550" y="3865334"/>
                  </a:lnTo>
                  <a:lnTo>
                    <a:pt x="3333445" y="3869347"/>
                  </a:lnTo>
                  <a:lnTo>
                    <a:pt x="3380308" y="3872560"/>
                  </a:lnTo>
                  <a:lnTo>
                    <a:pt x="3575596" y="3882339"/>
                  </a:lnTo>
                  <a:lnTo>
                    <a:pt x="3605174" y="3884231"/>
                  </a:lnTo>
                  <a:lnTo>
                    <a:pt x="3631019" y="3886479"/>
                  </a:lnTo>
                  <a:lnTo>
                    <a:pt x="3654374" y="3886212"/>
                  </a:lnTo>
                  <a:lnTo>
                    <a:pt x="3654374" y="1775180"/>
                  </a:lnTo>
                  <a:close/>
                </a:path>
              </a:pathLst>
            </a:custGeom>
            <a:solidFill>
              <a:srgbClr val="F24B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915815" y="1875192"/>
              <a:ext cx="1372235" cy="1893570"/>
            </a:xfrm>
            <a:custGeom>
              <a:avLst/>
              <a:gdLst/>
              <a:ahLst/>
              <a:cxnLst/>
              <a:rect l="l" t="t" r="r" b="b"/>
              <a:pathLst>
                <a:path w="1372234" h="1893570">
                  <a:moveTo>
                    <a:pt x="1247482" y="55168"/>
                  </a:moveTo>
                  <a:lnTo>
                    <a:pt x="1224991" y="16738"/>
                  </a:lnTo>
                  <a:lnTo>
                    <a:pt x="1152804" y="5664"/>
                  </a:lnTo>
                  <a:lnTo>
                    <a:pt x="1094689" y="1638"/>
                  </a:lnTo>
                  <a:lnTo>
                    <a:pt x="1040485" y="0"/>
                  </a:lnTo>
                  <a:lnTo>
                    <a:pt x="990015" y="1054"/>
                  </a:lnTo>
                  <a:lnTo>
                    <a:pt x="943089" y="5143"/>
                  </a:lnTo>
                  <a:lnTo>
                    <a:pt x="899528" y="12611"/>
                  </a:lnTo>
                  <a:lnTo>
                    <a:pt x="859142" y="23774"/>
                  </a:lnTo>
                  <a:lnTo>
                    <a:pt x="672934" y="87477"/>
                  </a:lnTo>
                  <a:lnTo>
                    <a:pt x="484225" y="153162"/>
                  </a:lnTo>
                  <a:lnTo>
                    <a:pt x="279273" y="225272"/>
                  </a:lnTo>
                  <a:lnTo>
                    <a:pt x="245160" y="272211"/>
                  </a:lnTo>
                  <a:lnTo>
                    <a:pt x="167805" y="381101"/>
                  </a:lnTo>
                  <a:lnTo>
                    <a:pt x="84721" y="503999"/>
                  </a:lnTo>
                  <a:lnTo>
                    <a:pt x="33401" y="593001"/>
                  </a:lnTo>
                  <a:lnTo>
                    <a:pt x="18986" y="649160"/>
                  </a:lnTo>
                  <a:lnTo>
                    <a:pt x="12776" y="689394"/>
                  </a:lnTo>
                  <a:lnTo>
                    <a:pt x="7543" y="736003"/>
                  </a:lnTo>
                  <a:lnTo>
                    <a:pt x="3517" y="787704"/>
                  </a:lnTo>
                  <a:lnTo>
                    <a:pt x="927" y="843203"/>
                  </a:lnTo>
                  <a:lnTo>
                    <a:pt x="0" y="901230"/>
                  </a:lnTo>
                  <a:lnTo>
                    <a:pt x="990" y="960488"/>
                  </a:lnTo>
                  <a:lnTo>
                    <a:pt x="4114" y="1019683"/>
                  </a:lnTo>
                  <a:lnTo>
                    <a:pt x="9588" y="1077518"/>
                  </a:lnTo>
                  <a:lnTo>
                    <a:pt x="17678" y="1132725"/>
                  </a:lnTo>
                  <a:lnTo>
                    <a:pt x="28587" y="1184008"/>
                  </a:lnTo>
                  <a:lnTo>
                    <a:pt x="58420" y="1250962"/>
                  </a:lnTo>
                  <a:lnTo>
                    <a:pt x="84493" y="1295895"/>
                  </a:lnTo>
                  <a:lnTo>
                    <a:pt x="116078" y="1345793"/>
                  </a:lnTo>
                  <a:lnTo>
                    <a:pt x="151701" y="1398676"/>
                  </a:lnTo>
                  <a:lnTo>
                    <a:pt x="189928" y="1452549"/>
                  </a:lnTo>
                  <a:lnTo>
                    <a:pt x="229298" y="1505407"/>
                  </a:lnTo>
                  <a:lnTo>
                    <a:pt x="268338" y="1555267"/>
                  </a:lnTo>
                  <a:lnTo>
                    <a:pt x="305625" y="1600149"/>
                  </a:lnTo>
                  <a:lnTo>
                    <a:pt x="339686" y="1638033"/>
                  </a:lnTo>
                  <a:lnTo>
                    <a:pt x="369062" y="1666938"/>
                  </a:lnTo>
                  <a:lnTo>
                    <a:pt x="444652" y="1714576"/>
                  </a:lnTo>
                  <a:lnTo>
                    <a:pt x="495122" y="1740484"/>
                  </a:lnTo>
                  <a:lnTo>
                    <a:pt x="544144" y="1762887"/>
                  </a:lnTo>
                  <a:lnTo>
                    <a:pt x="592124" y="1782102"/>
                  </a:lnTo>
                  <a:lnTo>
                    <a:pt x="639470" y="1798434"/>
                  </a:lnTo>
                  <a:lnTo>
                    <a:pt x="686587" y="1812201"/>
                  </a:lnTo>
                  <a:lnTo>
                    <a:pt x="733894" y="1823694"/>
                  </a:lnTo>
                  <a:lnTo>
                    <a:pt x="781799" y="1833245"/>
                  </a:lnTo>
                  <a:lnTo>
                    <a:pt x="830707" y="1841144"/>
                  </a:lnTo>
                  <a:lnTo>
                    <a:pt x="881037" y="1847710"/>
                  </a:lnTo>
                  <a:lnTo>
                    <a:pt x="885342" y="1848091"/>
                  </a:lnTo>
                  <a:lnTo>
                    <a:pt x="889482" y="1847443"/>
                  </a:lnTo>
                  <a:lnTo>
                    <a:pt x="897458" y="1844103"/>
                  </a:lnTo>
                  <a:lnTo>
                    <a:pt x="900823" y="1841614"/>
                  </a:lnTo>
                  <a:lnTo>
                    <a:pt x="903579" y="1838286"/>
                  </a:lnTo>
                  <a:lnTo>
                    <a:pt x="936980" y="1613687"/>
                  </a:lnTo>
                  <a:lnTo>
                    <a:pt x="1000290" y="1445844"/>
                  </a:lnTo>
                  <a:lnTo>
                    <a:pt x="974813" y="1421803"/>
                  </a:lnTo>
                  <a:lnTo>
                    <a:pt x="791870" y="1326578"/>
                  </a:lnTo>
                  <a:lnTo>
                    <a:pt x="623747" y="1129703"/>
                  </a:lnTo>
                  <a:lnTo>
                    <a:pt x="616699" y="1081519"/>
                  </a:lnTo>
                  <a:lnTo>
                    <a:pt x="602894" y="971080"/>
                  </a:lnTo>
                  <a:lnTo>
                    <a:pt x="593331" y="849503"/>
                  </a:lnTo>
                  <a:lnTo>
                    <a:pt x="599020" y="767905"/>
                  </a:lnTo>
                  <a:lnTo>
                    <a:pt x="631164" y="716153"/>
                  </a:lnTo>
                  <a:lnTo>
                    <a:pt x="679792" y="660209"/>
                  </a:lnTo>
                  <a:lnTo>
                    <a:pt x="724166" y="615391"/>
                  </a:lnTo>
                  <a:lnTo>
                    <a:pt x="940003" y="493331"/>
                  </a:lnTo>
                  <a:lnTo>
                    <a:pt x="1136904" y="483908"/>
                  </a:lnTo>
                  <a:lnTo>
                    <a:pt x="1178890" y="432523"/>
                  </a:lnTo>
                  <a:lnTo>
                    <a:pt x="1199743" y="244881"/>
                  </a:lnTo>
                  <a:lnTo>
                    <a:pt x="1247482" y="55168"/>
                  </a:lnTo>
                  <a:close/>
                </a:path>
                <a:path w="1372234" h="1893570">
                  <a:moveTo>
                    <a:pt x="1372171" y="1362532"/>
                  </a:moveTo>
                  <a:lnTo>
                    <a:pt x="1318145" y="1396060"/>
                  </a:lnTo>
                  <a:lnTo>
                    <a:pt x="1245692" y="1407439"/>
                  </a:lnTo>
                  <a:lnTo>
                    <a:pt x="1189926" y="1412392"/>
                  </a:lnTo>
                  <a:lnTo>
                    <a:pt x="1136713" y="1416342"/>
                  </a:lnTo>
                  <a:lnTo>
                    <a:pt x="1121676" y="1418983"/>
                  </a:lnTo>
                  <a:lnTo>
                    <a:pt x="1107351" y="1423479"/>
                  </a:lnTo>
                  <a:lnTo>
                    <a:pt x="1093749" y="1429816"/>
                  </a:lnTo>
                  <a:lnTo>
                    <a:pt x="1080858" y="1438021"/>
                  </a:lnTo>
                  <a:lnTo>
                    <a:pt x="1057275" y="1601800"/>
                  </a:lnTo>
                  <a:lnTo>
                    <a:pt x="1001699" y="1829701"/>
                  </a:lnTo>
                  <a:lnTo>
                    <a:pt x="1011047" y="1872132"/>
                  </a:lnTo>
                  <a:lnTo>
                    <a:pt x="1079906" y="1878787"/>
                  </a:lnTo>
                  <a:lnTo>
                    <a:pt x="1137513" y="1883143"/>
                  </a:lnTo>
                  <a:lnTo>
                    <a:pt x="1265504" y="1890204"/>
                  </a:lnTo>
                  <a:lnTo>
                    <a:pt x="1300784" y="1893163"/>
                  </a:lnTo>
                  <a:lnTo>
                    <a:pt x="1327061" y="1892668"/>
                  </a:lnTo>
                  <a:lnTo>
                    <a:pt x="1364475" y="1887448"/>
                  </a:lnTo>
                  <a:lnTo>
                    <a:pt x="1372171" y="1885899"/>
                  </a:lnTo>
                  <a:lnTo>
                    <a:pt x="1372171" y="1362532"/>
                  </a:lnTo>
                  <a:close/>
                </a:path>
                <a:path w="1372234" h="1893570">
                  <a:moveTo>
                    <a:pt x="1372171" y="64465"/>
                  </a:moveTo>
                  <a:lnTo>
                    <a:pt x="1361884" y="74295"/>
                  </a:lnTo>
                  <a:lnTo>
                    <a:pt x="1355140" y="81381"/>
                  </a:lnTo>
                  <a:lnTo>
                    <a:pt x="1307020" y="386219"/>
                  </a:lnTo>
                  <a:lnTo>
                    <a:pt x="1268056" y="512381"/>
                  </a:lnTo>
                  <a:lnTo>
                    <a:pt x="1324660" y="569810"/>
                  </a:lnTo>
                  <a:lnTo>
                    <a:pt x="1351622" y="586028"/>
                  </a:lnTo>
                  <a:lnTo>
                    <a:pt x="1372171" y="598741"/>
                  </a:lnTo>
                  <a:lnTo>
                    <a:pt x="1372171" y="64465"/>
                  </a:lnTo>
                  <a:close/>
                </a:path>
              </a:pathLst>
            </a:custGeom>
            <a:solidFill>
              <a:srgbClr val="D940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4628717" y="0"/>
              <a:ext cx="2057400" cy="837565"/>
            </a:xfrm>
            <a:custGeom>
              <a:avLst/>
              <a:gdLst/>
              <a:ahLst/>
              <a:cxnLst/>
              <a:rect l="l" t="t" r="r" b="b"/>
              <a:pathLst>
                <a:path w="2057400" h="837565">
                  <a:moveTo>
                    <a:pt x="0" y="454254"/>
                  </a:moveTo>
                  <a:lnTo>
                    <a:pt x="265591" y="312253"/>
                  </a:lnTo>
                  <a:lnTo>
                    <a:pt x="586849" y="151772"/>
                  </a:lnTo>
                  <a:lnTo>
                    <a:pt x="988397" y="62574"/>
                  </a:lnTo>
                  <a:lnTo>
                    <a:pt x="753657" y="3643"/>
                  </a:lnTo>
                  <a:lnTo>
                    <a:pt x="726546" y="0"/>
                  </a:lnTo>
                  <a:lnTo>
                    <a:pt x="1546939" y="0"/>
                  </a:lnTo>
                  <a:lnTo>
                    <a:pt x="1766774" y="62574"/>
                  </a:lnTo>
                  <a:lnTo>
                    <a:pt x="1869237" y="133292"/>
                  </a:lnTo>
                  <a:lnTo>
                    <a:pt x="1390606" y="133292"/>
                  </a:lnTo>
                  <a:lnTo>
                    <a:pt x="1485787" y="213532"/>
                  </a:lnTo>
                  <a:lnTo>
                    <a:pt x="796869" y="213532"/>
                  </a:lnTo>
                  <a:lnTo>
                    <a:pt x="549770" y="283118"/>
                  </a:lnTo>
                  <a:lnTo>
                    <a:pt x="0" y="454254"/>
                  </a:lnTo>
                  <a:close/>
                </a:path>
                <a:path w="2057400" h="837565">
                  <a:moveTo>
                    <a:pt x="2057085" y="262940"/>
                  </a:moveTo>
                  <a:lnTo>
                    <a:pt x="1779134" y="157995"/>
                  </a:lnTo>
                  <a:lnTo>
                    <a:pt x="1390606" y="133292"/>
                  </a:lnTo>
                  <a:lnTo>
                    <a:pt x="1869237" y="133292"/>
                  </a:lnTo>
                  <a:lnTo>
                    <a:pt x="2057085" y="262940"/>
                  </a:lnTo>
                  <a:close/>
                </a:path>
                <a:path w="2057400" h="837565">
                  <a:moveTo>
                    <a:pt x="352109" y="837070"/>
                  </a:moveTo>
                  <a:lnTo>
                    <a:pt x="525050" y="392588"/>
                  </a:lnTo>
                  <a:lnTo>
                    <a:pt x="796869" y="213532"/>
                  </a:lnTo>
                  <a:lnTo>
                    <a:pt x="1485787" y="213532"/>
                  </a:lnTo>
                  <a:lnTo>
                    <a:pt x="1522360" y="244365"/>
                  </a:lnTo>
                  <a:lnTo>
                    <a:pt x="1186057" y="244365"/>
                  </a:lnTo>
                  <a:lnTo>
                    <a:pt x="1182187" y="262940"/>
                  </a:lnTo>
                  <a:lnTo>
                    <a:pt x="988397" y="262940"/>
                  </a:lnTo>
                  <a:lnTo>
                    <a:pt x="766017" y="449822"/>
                  </a:lnTo>
                  <a:lnTo>
                    <a:pt x="352109" y="837070"/>
                  </a:lnTo>
                  <a:close/>
                </a:path>
                <a:path w="2057400" h="837565">
                  <a:moveTo>
                    <a:pt x="1680256" y="658013"/>
                  </a:moveTo>
                  <a:lnTo>
                    <a:pt x="1427024" y="367884"/>
                  </a:lnTo>
                  <a:lnTo>
                    <a:pt x="1186057" y="244365"/>
                  </a:lnTo>
                  <a:lnTo>
                    <a:pt x="1522360" y="244365"/>
                  </a:lnTo>
                  <a:lnTo>
                    <a:pt x="1544394" y="262940"/>
                  </a:lnTo>
                  <a:lnTo>
                    <a:pt x="1680256" y="658013"/>
                  </a:lnTo>
                  <a:close/>
                </a:path>
                <a:path w="2057400" h="837565">
                  <a:moveTo>
                    <a:pt x="1062555" y="837070"/>
                  </a:moveTo>
                  <a:lnTo>
                    <a:pt x="988397" y="449822"/>
                  </a:lnTo>
                  <a:lnTo>
                    <a:pt x="988397" y="262940"/>
                  </a:lnTo>
                  <a:lnTo>
                    <a:pt x="1182187" y="262940"/>
                  </a:lnTo>
                  <a:lnTo>
                    <a:pt x="1062555" y="837070"/>
                  </a:lnTo>
                  <a:close/>
                </a:path>
              </a:pathLst>
            </a:custGeom>
            <a:solidFill>
              <a:srgbClr val="3C58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182547" y="448408"/>
              <a:ext cx="885190" cy="1104900"/>
            </a:xfrm>
            <a:custGeom>
              <a:avLst/>
              <a:gdLst/>
              <a:ahLst/>
              <a:cxnLst/>
              <a:rect l="l" t="t" r="r" b="b"/>
              <a:pathLst>
                <a:path w="885190" h="1104900">
                  <a:moveTo>
                    <a:pt x="0" y="1104603"/>
                  </a:moveTo>
                  <a:lnTo>
                    <a:pt x="150826" y="1057375"/>
                  </a:lnTo>
                  <a:lnTo>
                    <a:pt x="316787" y="978113"/>
                  </a:lnTo>
                  <a:lnTo>
                    <a:pt x="450852" y="903589"/>
                  </a:lnTo>
                  <a:lnTo>
                    <a:pt x="505992" y="870576"/>
                  </a:lnTo>
                  <a:lnTo>
                    <a:pt x="808663" y="494454"/>
                  </a:lnTo>
                  <a:lnTo>
                    <a:pt x="818097" y="0"/>
                  </a:lnTo>
                  <a:lnTo>
                    <a:pt x="881028" y="229312"/>
                  </a:lnTo>
                  <a:lnTo>
                    <a:pt x="882642" y="284348"/>
                  </a:lnTo>
                  <a:lnTo>
                    <a:pt x="884601" y="408156"/>
                  </a:lnTo>
                  <a:lnTo>
                    <a:pt x="882580" y="538788"/>
                  </a:lnTo>
                  <a:lnTo>
                    <a:pt x="872253" y="614296"/>
                  </a:lnTo>
                  <a:lnTo>
                    <a:pt x="808074" y="687109"/>
                  </a:lnTo>
                  <a:lnTo>
                    <a:pt x="687578" y="811810"/>
                  </a:lnTo>
                  <a:lnTo>
                    <a:pt x="571061" y="929687"/>
                  </a:lnTo>
                  <a:lnTo>
                    <a:pt x="518823" y="982026"/>
                  </a:lnTo>
                  <a:lnTo>
                    <a:pt x="267195" y="1095174"/>
                  </a:lnTo>
                  <a:lnTo>
                    <a:pt x="0" y="1104603"/>
                  </a:lnTo>
                  <a:close/>
                </a:path>
              </a:pathLst>
            </a:custGeom>
            <a:solidFill>
              <a:srgbClr val="D940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6510" y="3365918"/>
              <a:ext cx="110954" cy="22801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67040" y="2033228"/>
              <a:ext cx="112369" cy="20819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32254" y="2670626"/>
              <a:ext cx="252471" cy="1216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85682" y="2172117"/>
              <a:ext cx="167846" cy="18527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97372" y="3121896"/>
              <a:ext cx="285404" cy="338122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4184827" y="908150"/>
            <a:ext cx="1682114" cy="410845"/>
          </a:xfrm>
          <a:custGeom>
            <a:avLst/>
            <a:gdLst/>
            <a:ahLst/>
            <a:cxnLst/>
            <a:rect l="l" t="t" r="r" b="b"/>
            <a:pathLst>
              <a:path w="1682114" h="410844">
                <a:moveTo>
                  <a:pt x="389928" y="64630"/>
                </a:moveTo>
                <a:lnTo>
                  <a:pt x="381495" y="50622"/>
                </a:lnTo>
                <a:lnTo>
                  <a:pt x="359905" y="42976"/>
                </a:lnTo>
                <a:lnTo>
                  <a:pt x="322961" y="42976"/>
                </a:lnTo>
                <a:lnTo>
                  <a:pt x="268439" y="51879"/>
                </a:lnTo>
                <a:lnTo>
                  <a:pt x="223050" y="67906"/>
                </a:lnTo>
                <a:lnTo>
                  <a:pt x="179222" y="94615"/>
                </a:lnTo>
                <a:lnTo>
                  <a:pt x="137960" y="129552"/>
                </a:lnTo>
                <a:lnTo>
                  <a:pt x="100266" y="170243"/>
                </a:lnTo>
                <a:lnTo>
                  <a:pt x="67106" y="214236"/>
                </a:lnTo>
                <a:lnTo>
                  <a:pt x="39509" y="259054"/>
                </a:lnTo>
                <a:lnTo>
                  <a:pt x="18465" y="302234"/>
                </a:lnTo>
                <a:lnTo>
                  <a:pt x="4965" y="341325"/>
                </a:lnTo>
                <a:lnTo>
                  <a:pt x="0" y="373849"/>
                </a:lnTo>
                <a:lnTo>
                  <a:pt x="1028" y="386880"/>
                </a:lnTo>
                <a:lnTo>
                  <a:pt x="4572" y="397357"/>
                </a:lnTo>
                <a:lnTo>
                  <a:pt x="10756" y="404952"/>
                </a:lnTo>
                <a:lnTo>
                  <a:pt x="19685" y="409371"/>
                </a:lnTo>
                <a:lnTo>
                  <a:pt x="31508" y="410298"/>
                </a:lnTo>
                <a:lnTo>
                  <a:pt x="46329" y="407441"/>
                </a:lnTo>
                <a:lnTo>
                  <a:pt x="85496" y="389089"/>
                </a:lnTo>
                <a:lnTo>
                  <a:pt x="138201" y="351866"/>
                </a:lnTo>
                <a:lnTo>
                  <a:pt x="169926" y="325399"/>
                </a:lnTo>
                <a:lnTo>
                  <a:pt x="205409" y="293293"/>
                </a:lnTo>
                <a:lnTo>
                  <a:pt x="244779" y="255231"/>
                </a:lnTo>
                <a:lnTo>
                  <a:pt x="288150" y="210921"/>
                </a:lnTo>
                <a:lnTo>
                  <a:pt x="336359" y="158800"/>
                </a:lnTo>
                <a:lnTo>
                  <a:pt x="376174" y="106641"/>
                </a:lnTo>
                <a:lnTo>
                  <a:pt x="389928" y="64630"/>
                </a:lnTo>
                <a:close/>
              </a:path>
              <a:path w="1682114" h="410844">
                <a:moveTo>
                  <a:pt x="843521" y="74117"/>
                </a:moveTo>
                <a:lnTo>
                  <a:pt x="837869" y="61302"/>
                </a:lnTo>
                <a:lnTo>
                  <a:pt x="822121" y="53149"/>
                </a:lnTo>
                <a:lnTo>
                  <a:pt x="795096" y="50380"/>
                </a:lnTo>
                <a:lnTo>
                  <a:pt x="755611" y="53682"/>
                </a:lnTo>
                <a:lnTo>
                  <a:pt x="735139" y="51600"/>
                </a:lnTo>
                <a:lnTo>
                  <a:pt x="686892" y="62674"/>
                </a:lnTo>
                <a:lnTo>
                  <a:pt x="632294" y="90360"/>
                </a:lnTo>
                <a:lnTo>
                  <a:pt x="575411" y="130238"/>
                </a:lnTo>
                <a:lnTo>
                  <a:pt x="520293" y="177901"/>
                </a:lnTo>
                <a:lnTo>
                  <a:pt x="470992" y="228942"/>
                </a:lnTo>
                <a:lnTo>
                  <a:pt x="431584" y="278917"/>
                </a:lnTo>
                <a:lnTo>
                  <a:pt x="406107" y="323443"/>
                </a:lnTo>
                <a:lnTo>
                  <a:pt x="398627" y="358076"/>
                </a:lnTo>
                <a:lnTo>
                  <a:pt x="402894" y="370306"/>
                </a:lnTo>
                <a:lnTo>
                  <a:pt x="413194" y="378409"/>
                </a:lnTo>
                <a:lnTo>
                  <a:pt x="430022" y="381838"/>
                </a:lnTo>
                <a:lnTo>
                  <a:pt x="453885" y="380034"/>
                </a:lnTo>
                <a:lnTo>
                  <a:pt x="524738" y="358533"/>
                </a:lnTo>
                <a:lnTo>
                  <a:pt x="577570" y="326682"/>
                </a:lnTo>
                <a:lnTo>
                  <a:pt x="635215" y="286270"/>
                </a:lnTo>
                <a:lnTo>
                  <a:pt x="667219" y="262382"/>
                </a:lnTo>
                <a:lnTo>
                  <a:pt x="699757" y="236969"/>
                </a:lnTo>
                <a:lnTo>
                  <a:pt x="731672" y="210705"/>
                </a:lnTo>
                <a:lnTo>
                  <a:pt x="761758" y="184289"/>
                </a:lnTo>
                <a:lnTo>
                  <a:pt x="811733" y="133781"/>
                </a:lnTo>
                <a:lnTo>
                  <a:pt x="840257" y="90932"/>
                </a:lnTo>
                <a:lnTo>
                  <a:pt x="843521" y="74117"/>
                </a:lnTo>
                <a:close/>
              </a:path>
              <a:path w="1682114" h="410844">
                <a:moveTo>
                  <a:pt x="1300772" y="30861"/>
                </a:moveTo>
                <a:lnTo>
                  <a:pt x="1297216" y="14884"/>
                </a:lnTo>
                <a:lnTo>
                  <a:pt x="1285646" y="4305"/>
                </a:lnTo>
                <a:lnTo>
                  <a:pt x="1265123" y="0"/>
                </a:lnTo>
                <a:lnTo>
                  <a:pt x="1234694" y="2857"/>
                </a:lnTo>
                <a:lnTo>
                  <a:pt x="1193457" y="13766"/>
                </a:lnTo>
                <a:lnTo>
                  <a:pt x="1139215" y="38366"/>
                </a:lnTo>
                <a:lnTo>
                  <a:pt x="1082624" y="75895"/>
                </a:lnTo>
                <a:lnTo>
                  <a:pt x="1026972" y="122402"/>
                </a:lnTo>
                <a:lnTo>
                  <a:pt x="975537" y="173926"/>
                </a:lnTo>
                <a:lnTo>
                  <a:pt x="931621" y="226542"/>
                </a:lnTo>
                <a:lnTo>
                  <a:pt x="898512" y="276288"/>
                </a:lnTo>
                <a:lnTo>
                  <a:pt x="879513" y="319227"/>
                </a:lnTo>
                <a:lnTo>
                  <a:pt x="876325" y="336905"/>
                </a:lnTo>
                <a:lnTo>
                  <a:pt x="877900" y="351409"/>
                </a:lnTo>
                <a:lnTo>
                  <a:pt x="884643" y="362229"/>
                </a:lnTo>
                <a:lnTo>
                  <a:pt x="896962" y="368896"/>
                </a:lnTo>
                <a:lnTo>
                  <a:pt x="915289" y="370890"/>
                </a:lnTo>
                <a:lnTo>
                  <a:pt x="940015" y="367728"/>
                </a:lnTo>
                <a:lnTo>
                  <a:pt x="1010323" y="343979"/>
                </a:lnTo>
                <a:lnTo>
                  <a:pt x="1056728" y="322402"/>
                </a:lnTo>
                <a:lnTo>
                  <a:pt x="1099972" y="293370"/>
                </a:lnTo>
                <a:lnTo>
                  <a:pt x="1152131" y="247103"/>
                </a:lnTo>
                <a:lnTo>
                  <a:pt x="1179220" y="219710"/>
                </a:lnTo>
                <a:lnTo>
                  <a:pt x="1205750" y="190665"/>
                </a:lnTo>
                <a:lnTo>
                  <a:pt x="1230769" y="160832"/>
                </a:lnTo>
                <a:lnTo>
                  <a:pt x="1272590" y="102362"/>
                </a:lnTo>
                <a:lnTo>
                  <a:pt x="1297228" y="51358"/>
                </a:lnTo>
                <a:lnTo>
                  <a:pt x="1300772" y="30861"/>
                </a:lnTo>
                <a:close/>
              </a:path>
              <a:path w="1682114" h="410844">
                <a:moveTo>
                  <a:pt x="1681518" y="44704"/>
                </a:moveTo>
                <a:lnTo>
                  <a:pt x="1678228" y="27089"/>
                </a:lnTo>
                <a:lnTo>
                  <a:pt x="1661845" y="21056"/>
                </a:lnTo>
                <a:lnTo>
                  <a:pt x="1645526" y="21412"/>
                </a:lnTo>
                <a:lnTo>
                  <a:pt x="1596136" y="22631"/>
                </a:lnTo>
                <a:lnTo>
                  <a:pt x="1537144" y="42748"/>
                </a:lnTo>
                <a:lnTo>
                  <a:pt x="1481734" y="85140"/>
                </a:lnTo>
                <a:lnTo>
                  <a:pt x="1453172" y="112331"/>
                </a:lnTo>
                <a:lnTo>
                  <a:pt x="1425422" y="142138"/>
                </a:lnTo>
                <a:lnTo>
                  <a:pt x="1399552" y="173532"/>
                </a:lnTo>
                <a:lnTo>
                  <a:pt x="1376603" y="205486"/>
                </a:lnTo>
                <a:lnTo>
                  <a:pt x="1343621" y="266903"/>
                </a:lnTo>
                <a:lnTo>
                  <a:pt x="1334884" y="318147"/>
                </a:lnTo>
                <a:lnTo>
                  <a:pt x="1342199" y="337375"/>
                </a:lnTo>
                <a:lnTo>
                  <a:pt x="1358722" y="350951"/>
                </a:lnTo>
                <a:lnTo>
                  <a:pt x="1385493" y="357847"/>
                </a:lnTo>
                <a:lnTo>
                  <a:pt x="1423543" y="357035"/>
                </a:lnTo>
                <a:lnTo>
                  <a:pt x="1470520" y="329425"/>
                </a:lnTo>
                <a:lnTo>
                  <a:pt x="1501724" y="301104"/>
                </a:lnTo>
                <a:lnTo>
                  <a:pt x="1535442" y="266153"/>
                </a:lnTo>
                <a:lnTo>
                  <a:pt x="1569758" y="226847"/>
                </a:lnTo>
                <a:lnTo>
                  <a:pt x="1602676" y="185470"/>
                </a:lnTo>
                <a:lnTo>
                  <a:pt x="1632267" y="144284"/>
                </a:lnTo>
                <a:lnTo>
                  <a:pt x="1656575" y="105575"/>
                </a:lnTo>
                <a:lnTo>
                  <a:pt x="1681518" y="44704"/>
                </a:lnTo>
                <a:close/>
              </a:path>
            </a:pathLst>
          </a:custGeom>
          <a:solidFill>
            <a:srgbClr val="C7A2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07347" y="8934639"/>
            <a:ext cx="1682114" cy="410845"/>
          </a:xfrm>
          <a:custGeom>
            <a:avLst/>
            <a:gdLst/>
            <a:ahLst/>
            <a:cxnLst/>
            <a:rect l="l" t="t" r="r" b="b"/>
            <a:pathLst>
              <a:path w="1682115" h="410845">
                <a:moveTo>
                  <a:pt x="389928" y="64630"/>
                </a:moveTo>
                <a:lnTo>
                  <a:pt x="381495" y="50622"/>
                </a:lnTo>
                <a:lnTo>
                  <a:pt x="359905" y="42976"/>
                </a:lnTo>
                <a:lnTo>
                  <a:pt x="322961" y="42976"/>
                </a:lnTo>
                <a:lnTo>
                  <a:pt x="268452" y="51879"/>
                </a:lnTo>
                <a:lnTo>
                  <a:pt x="223050" y="67906"/>
                </a:lnTo>
                <a:lnTo>
                  <a:pt x="179235" y="94615"/>
                </a:lnTo>
                <a:lnTo>
                  <a:pt x="137960" y="129552"/>
                </a:lnTo>
                <a:lnTo>
                  <a:pt x="100266" y="170243"/>
                </a:lnTo>
                <a:lnTo>
                  <a:pt x="67106" y="214236"/>
                </a:lnTo>
                <a:lnTo>
                  <a:pt x="39509" y="259054"/>
                </a:lnTo>
                <a:lnTo>
                  <a:pt x="18465" y="302234"/>
                </a:lnTo>
                <a:lnTo>
                  <a:pt x="4965" y="341325"/>
                </a:lnTo>
                <a:lnTo>
                  <a:pt x="0" y="373849"/>
                </a:lnTo>
                <a:lnTo>
                  <a:pt x="1041" y="386880"/>
                </a:lnTo>
                <a:lnTo>
                  <a:pt x="4584" y="397357"/>
                </a:lnTo>
                <a:lnTo>
                  <a:pt x="10756" y="404952"/>
                </a:lnTo>
                <a:lnTo>
                  <a:pt x="19685" y="409371"/>
                </a:lnTo>
                <a:lnTo>
                  <a:pt x="31508" y="410298"/>
                </a:lnTo>
                <a:lnTo>
                  <a:pt x="46329" y="407428"/>
                </a:lnTo>
                <a:lnTo>
                  <a:pt x="85509" y="389089"/>
                </a:lnTo>
                <a:lnTo>
                  <a:pt x="138201" y="351853"/>
                </a:lnTo>
                <a:lnTo>
                  <a:pt x="169926" y="325399"/>
                </a:lnTo>
                <a:lnTo>
                  <a:pt x="205409" y="293293"/>
                </a:lnTo>
                <a:lnTo>
                  <a:pt x="244779" y="255231"/>
                </a:lnTo>
                <a:lnTo>
                  <a:pt x="288150" y="210921"/>
                </a:lnTo>
                <a:lnTo>
                  <a:pt x="336359" y="158800"/>
                </a:lnTo>
                <a:lnTo>
                  <a:pt x="376186" y="106641"/>
                </a:lnTo>
                <a:lnTo>
                  <a:pt x="389928" y="64630"/>
                </a:lnTo>
                <a:close/>
              </a:path>
              <a:path w="1682115" h="410845">
                <a:moveTo>
                  <a:pt x="843521" y="74117"/>
                </a:moveTo>
                <a:lnTo>
                  <a:pt x="837869" y="61290"/>
                </a:lnTo>
                <a:lnTo>
                  <a:pt x="822121" y="53149"/>
                </a:lnTo>
                <a:lnTo>
                  <a:pt x="795096" y="50380"/>
                </a:lnTo>
                <a:lnTo>
                  <a:pt x="755611" y="53670"/>
                </a:lnTo>
                <a:lnTo>
                  <a:pt x="735139" y="51600"/>
                </a:lnTo>
                <a:lnTo>
                  <a:pt x="686892" y="62661"/>
                </a:lnTo>
                <a:lnTo>
                  <a:pt x="632294" y="90347"/>
                </a:lnTo>
                <a:lnTo>
                  <a:pt x="575411" y="130238"/>
                </a:lnTo>
                <a:lnTo>
                  <a:pt x="520293" y="177901"/>
                </a:lnTo>
                <a:lnTo>
                  <a:pt x="470992" y="228930"/>
                </a:lnTo>
                <a:lnTo>
                  <a:pt x="431584" y="278917"/>
                </a:lnTo>
                <a:lnTo>
                  <a:pt x="406107" y="323443"/>
                </a:lnTo>
                <a:lnTo>
                  <a:pt x="398627" y="358076"/>
                </a:lnTo>
                <a:lnTo>
                  <a:pt x="402907" y="370306"/>
                </a:lnTo>
                <a:lnTo>
                  <a:pt x="413194" y="378409"/>
                </a:lnTo>
                <a:lnTo>
                  <a:pt x="430022" y="381838"/>
                </a:lnTo>
                <a:lnTo>
                  <a:pt x="453885" y="380034"/>
                </a:lnTo>
                <a:lnTo>
                  <a:pt x="524738" y="358533"/>
                </a:lnTo>
                <a:lnTo>
                  <a:pt x="577570" y="326682"/>
                </a:lnTo>
                <a:lnTo>
                  <a:pt x="635215" y="286270"/>
                </a:lnTo>
                <a:lnTo>
                  <a:pt x="667219" y="262382"/>
                </a:lnTo>
                <a:lnTo>
                  <a:pt x="699757" y="236969"/>
                </a:lnTo>
                <a:lnTo>
                  <a:pt x="731672" y="210705"/>
                </a:lnTo>
                <a:lnTo>
                  <a:pt x="761758" y="184289"/>
                </a:lnTo>
                <a:lnTo>
                  <a:pt x="811745" y="133769"/>
                </a:lnTo>
                <a:lnTo>
                  <a:pt x="840257" y="90932"/>
                </a:lnTo>
                <a:lnTo>
                  <a:pt x="843521" y="74117"/>
                </a:lnTo>
                <a:close/>
              </a:path>
              <a:path w="1682115" h="410845">
                <a:moveTo>
                  <a:pt x="1300772" y="30861"/>
                </a:moveTo>
                <a:lnTo>
                  <a:pt x="1297228" y="14884"/>
                </a:lnTo>
                <a:lnTo>
                  <a:pt x="1285646" y="4305"/>
                </a:lnTo>
                <a:lnTo>
                  <a:pt x="1265123" y="0"/>
                </a:lnTo>
                <a:lnTo>
                  <a:pt x="1234694" y="2857"/>
                </a:lnTo>
                <a:lnTo>
                  <a:pt x="1193457" y="13754"/>
                </a:lnTo>
                <a:lnTo>
                  <a:pt x="1139215" y="38366"/>
                </a:lnTo>
                <a:lnTo>
                  <a:pt x="1082624" y="75895"/>
                </a:lnTo>
                <a:lnTo>
                  <a:pt x="1026972" y="122402"/>
                </a:lnTo>
                <a:lnTo>
                  <a:pt x="975537" y="173926"/>
                </a:lnTo>
                <a:lnTo>
                  <a:pt x="931621" y="226542"/>
                </a:lnTo>
                <a:lnTo>
                  <a:pt x="898525" y="276288"/>
                </a:lnTo>
                <a:lnTo>
                  <a:pt x="879513" y="319227"/>
                </a:lnTo>
                <a:lnTo>
                  <a:pt x="876325" y="336905"/>
                </a:lnTo>
                <a:lnTo>
                  <a:pt x="877900" y="351409"/>
                </a:lnTo>
                <a:lnTo>
                  <a:pt x="884643" y="362229"/>
                </a:lnTo>
                <a:lnTo>
                  <a:pt x="896962" y="368896"/>
                </a:lnTo>
                <a:lnTo>
                  <a:pt x="915289" y="370890"/>
                </a:lnTo>
                <a:lnTo>
                  <a:pt x="940015" y="367728"/>
                </a:lnTo>
                <a:lnTo>
                  <a:pt x="1010323" y="343979"/>
                </a:lnTo>
                <a:lnTo>
                  <a:pt x="1056728" y="322402"/>
                </a:lnTo>
                <a:lnTo>
                  <a:pt x="1099972" y="293370"/>
                </a:lnTo>
                <a:lnTo>
                  <a:pt x="1152131" y="247103"/>
                </a:lnTo>
                <a:lnTo>
                  <a:pt x="1179220" y="219710"/>
                </a:lnTo>
                <a:lnTo>
                  <a:pt x="1205750" y="190665"/>
                </a:lnTo>
                <a:lnTo>
                  <a:pt x="1230769" y="160832"/>
                </a:lnTo>
                <a:lnTo>
                  <a:pt x="1272590" y="102362"/>
                </a:lnTo>
                <a:lnTo>
                  <a:pt x="1297228" y="51358"/>
                </a:lnTo>
                <a:lnTo>
                  <a:pt x="1300772" y="30861"/>
                </a:lnTo>
                <a:close/>
              </a:path>
              <a:path w="1682115" h="410845">
                <a:moveTo>
                  <a:pt x="1681518" y="44691"/>
                </a:moveTo>
                <a:lnTo>
                  <a:pt x="1678228" y="27089"/>
                </a:lnTo>
                <a:lnTo>
                  <a:pt x="1661845" y="21056"/>
                </a:lnTo>
                <a:lnTo>
                  <a:pt x="1645526" y="21399"/>
                </a:lnTo>
                <a:lnTo>
                  <a:pt x="1596136" y="22631"/>
                </a:lnTo>
                <a:lnTo>
                  <a:pt x="1537144" y="42748"/>
                </a:lnTo>
                <a:lnTo>
                  <a:pt x="1481734" y="85140"/>
                </a:lnTo>
                <a:lnTo>
                  <a:pt x="1453172" y="112331"/>
                </a:lnTo>
                <a:lnTo>
                  <a:pt x="1425435" y="142138"/>
                </a:lnTo>
                <a:lnTo>
                  <a:pt x="1399552" y="173532"/>
                </a:lnTo>
                <a:lnTo>
                  <a:pt x="1376603" y="205473"/>
                </a:lnTo>
                <a:lnTo>
                  <a:pt x="1343634" y="266903"/>
                </a:lnTo>
                <a:lnTo>
                  <a:pt x="1334884" y="318147"/>
                </a:lnTo>
                <a:lnTo>
                  <a:pt x="1342212" y="337362"/>
                </a:lnTo>
                <a:lnTo>
                  <a:pt x="1358722" y="350951"/>
                </a:lnTo>
                <a:lnTo>
                  <a:pt x="1385493" y="357847"/>
                </a:lnTo>
                <a:lnTo>
                  <a:pt x="1423543" y="357035"/>
                </a:lnTo>
                <a:lnTo>
                  <a:pt x="1470533" y="329412"/>
                </a:lnTo>
                <a:lnTo>
                  <a:pt x="1501724" y="301104"/>
                </a:lnTo>
                <a:lnTo>
                  <a:pt x="1535455" y="266153"/>
                </a:lnTo>
                <a:lnTo>
                  <a:pt x="1569758" y="226847"/>
                </a:lnTo>
                <a:lnTo>
                  <a:pt x="1602676" y="185458"/>
                </a:lnTo>
                <a:lnTo>
                  <a:pt x="1632267" y="144284"/>
                </a:lnTo>
                <a:lnTo>
                  <a:pt x="1656575" y="105575"/>
                </a:lnTo>
                <a:lnTo>
                  <a:pt x="1681518" y="44691"/>
                </a:lnTo>
                <a:close/>
              </a:path>
            </a:pathLst>
          </a:custGeom>
          <a:solidFill>
            <a:srgbClr val="C7A28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832103" y="3486355"/>
            <a:ext cx="7447915" cy="1383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900" spc="-1200" dirty="0"/>
              <a:t>THANK</a:t>
            </a:r>
            <a:r>
              <a:rPr sz="8900" spc="170" dirty="0"/>
              <a:t> </a:t>
            </a:r>
            <a:r>
              <a:rPr sz="8900" spc="-1280" dirty="0"/>
              <a:t>YOU..........</a:t>
            </a:r>
            <a:endParaRPr sz="8900"/>
          </a:p>
        </p:txBody>
      </p:sp>
      <p:sp>
        <p:nvSpPr>
          <p:cNvPr id="31" name="object 31"/>
          <p:cNvSpPr/>
          <p:nvPr/>
        </p:nvSpPr>
        <p:spPr>
          <a:xfrm>
            <a:off x="9835139" y="0"/>
            <a:ext cx="490855" cy="323850"/>
          </a:xfrm>
          <a:custGeom>
            <a:avLst/>
            <a:gdLst/>
            <a:ahLst/>
            <a:cxnLst/>
            <a:rect l="l" t="t" r="r" b="b"/>
            <a:pathLst>
              <a:path w="490854" h="323850">
                <a:moveTo>
                  <a:pt x="256875" y="322819"/>
                </a:moveTo>
                <a:lnTo>
                  <a:pt x="218829" y="308723"/>
                </a:lnTo>
                <a:lnTo>
                  <a:pt x="213082" y="282395"/>
                </a:lnTo>
                <a:lnTo>
                  <a:pt x="217337" y="268714"/>
                </a:lnTo>
                <a:lnTo>
                  <a:pt x="231063" y="238785"/>
                </a:lnTo>
                <a:lnTo>
                  <a:pt x="243156" y="208233"/>
                </a:lnTo>
                <a:lnTo>
                  <a:pt x="253697" y="177128"/>
                </a:lnTo>
                <a:lnTo>
                  <a:pt x="262768" y="145544"/>
                </a:lnTo>
                <a:lnTo>
                  <a:pt x="217555" y="138411"/>
                </a:lnTo>
                <a:lnTo>
                  <a:pt x="172198" y="132487"/>
                </a:lnTo>
                <a:lnTo>
                  <a:pt x="126678" y="128002"/>
                </a:lnTo>
                <a:lnTo>
                  <a:pt x="80979" y="125189"/>
                </a:lnTo>
                <a:lnTo>
                  <a:pt x="35085" y="124279"/>
                </a:lnTo>
                <a:lnTo>
                  <a:pt x="21237" y="121137"/>
                </a:lnTo>
                <a:lnTo>
                  <a:pt x="9965" y="112728"/>
                </a:lnTo>
                <a:lnTo>
                  <a:pt x="2481" y="100723"/>
                </a:lnTo>
                <a:lnTo>
                  <a:pt x="0" y="86794"/>
                </a:lnTo>
                <a:lnTo>
                  <a:pt x="3332" y="72836"/>
                </a:lnTo>
                <a:lnTo>
                  <a:pt x="11558" y="61717"/>
                </a:lnTo>
                <a:lnTo>
                  <a:pt x="23335" y="54353"/>
                </a:lnTo>
                <a:lnTo>
                  <a:pt x="37323" y="51662"/>
                </a:lnTo>
                <a:lnTo>
                  <a:pt x="85824" y="52643"/>
                </a:lnTo>
                <a:lnTo>
                  <a:pt x="134154" y="55695"/>
                </a:lnTo>
                <a:lnTo>
                  <a:pt x="182322" y="60555"/>
                </a:lnTo>
                <a:lnTo>
                  <a:pt x="230336" y="66961"/>
                </a:lnTo>
                <a:lnTo>
                  <a:pt x="278203" y="74651"/>
                </a:lnTo>
                <a:lnTo>
                  <a:pt x="356064" y="55819"/>
                </a:lnTo>
                <a:lnTo>
                  <a:pt x="355277" y="58848"/>
                </a:lnTo>
                <a:lnTo>
                  <a:pt x="353033" y="68397"/>
                </a:lnTo>
                <a:lnTo>
                  <a:pt x="350946" y="78116"/>
                </a:lnTo>
                <a:lnTo>
                  <a:pt x="348996" y="87860"/>
                </a:lnTo>
                <a:lnTo>
                  <a:pt x="465205" y="112309"/>
                </a:lnTo>
                <a:lnTo>
                  <a:pt x="477844" y="118651"/>
                </a:lnTo>
                <a:lnTo>
                  <a:pt x="481351" y="123181"/>
                </a:lnTo>
                <a:lnTo>
                  <a:pt x="334250" y="158759"/>
                </a:lnTo>
                <a:lnTo>
                  <a:pt x="323472" y="196774"/>
                </a:lnTo>
                <a:lnTo>
                  <a:pt x="310620" y="234096"/>
                </a:lnTo>
                <a:lnTo>
                  <a:pt x="295812" y="270711"/>
                </a:lnTo>
                <a:lnTo>
                  <a:pt x="279169" y="306602"/>
                </a:lnTo>
                <a:lnTo>
                  <a:pt x="269922" y="317273"/>
                </a:lnTo>
                <a:lnTo>
                  <a:pt x="256875" y="322819"/>
                </a:lnTo>
                <a:close/>
              </a:path>
              <a:path w="490854" h="323850">
                <a:moveTo>
                  <a:pt x="356064" y="55819"/>
                </a:moveTo>
                <a:lnTo>
                  <a:pt x="278203" y="74651"/>
                </a:lnTo>
                <a:lnTo>
                  <a:pt x="286613" y="37207"/>
                </a:lnTo>
                <a:lnTo>
                  <a:pt x="298016" y="1110"/>
                </a:lnTo>
                <a:lnTo>
                  <a:pt x="298549" y="0"/>
                </a:lnTo>
                <a:lnTo>
                  <a:pt x="378686" y="0"/>
                </a:lnTo>
                <a:lnTo>
                  <a:pt x="377323" y="1935"/>
                </a:lnTo>
                <a:lnTo>
                  <a:pt x="372581" y="9879"/>
                </a:lnTo>
                <a:lnTo>
                  <a:pt x="368293" y="18330"/>
                </a:lnTo>
                <a:lnTo>
                  <a:pt x="364429" y="28093"/>
                </a:lnTo>
                <a:lnTo>
                  <a:pt x="363402" y="31073"/>
                </a:lnTo>
                <a:lnTo>
                  <a:pt x="361314" y="37012"/>
                </a:lnTo>
                <a:lnTo>
                  <a:pt x="359475" y="43034"/>
                </a:lnTo>
                <a:lnTo>
                  <a:pt x="357818" y="49099"/>
                </a:lnTo>
                <a:lnTo>
                  <a:pt x="356064" y="55819"/>
                </a:lnTo>
                <a:close/>
              </a:path>
              <a:path w="490854" h="323850">
                <a:moveTo>
                  <a:pt x="368296" y="18330"/>
                </a:moveTo>
                <a:close/>
              </a:path>
              <a:path w="490854" h="323850">
                <a:moveTo>
                  <a:pt x="368232" y="18491"/>
                </a:moveTo>
                <a:lnTo>
                  <a:pt x="368296" y="18330"/>
                </a:lnTo>
                <a:lnTo>
                  <a:pt x="368232" y="18491"/>
                </a:lnTo>
                <a:close/>
              </a:path>
              <a:path w="490854" h="323850">
                <a:moveTo>
                  <a:pt x="458684" y="182619"/>
                </a:moveTo>
                <a:lnTo>
                  <a:pt x="444407" y="181883"/>
                </a:lnTo>
                <a:lnTo>
                  <a:pt x="334250" y="158759"/>
                </a:lnTo>
                <a:lnTo>
                  <a:pt x="481351" y="123181"/>
                </a:lnTo>
                <a:lnTo>
                  <a:pt x="486533" y="129878"/>
                </a:lnTo>
                <a:lnTo>
                  <a:pt x="490634" y="143637"/>
                </a:lnTo>
                <a:lnTo>
                  <a:pt x="489507" y="157577"/>
                </a:lnTo>
                <a:lnTo>
                  <a:pt x="482648" y="170313"/>
                </a:lnTo>
                <a:lnTo>
                  <a:pt x="471902" y="178712"/>
                </a:lnTo>
                <a:lnTo>
                  <a:pt x="458684" y="182619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16448" y="629831"/>
            <a:ext cx="403225" cy="308610"/>
          </a:xfrm>
          <a:custGeom>
            <a:avLst/>
            <a:gdLst/>
            <a:ahLst/>
            <a:cxnLst/>
            <a:rect l="l" t="t" r="r" b="b"/>
            <a:pathLst>
              <a:path w="403225" h="308609">
                <a:moveTo>
                  <a:pt x="370305" y="264635"/>
                </a:moveTo>
                <a:lnTo>
                  <a:pt x="356353" y="262826"/>
                </a:lnTo>
                <a:lnTo>
                  <a:pt x="328560" y="251494"/>
                </a:lnTo>
                <a:lnTo>
                  <a:pt x="300668" y="240388"/>
                </a:lnTo>
                <a:lnTo>
                  <a:pt x="272685" y="229504"/>
                </a:lnTo>
                <a:lnTo>
                  <a:pt x="244617" y="218837"/>
                </a:lnTo>
                <a:lnTo>
                  <a:pt x="238353" y="234655"/>
                </a:lnTo>
                <a:lnTo>
                  <a:pt x="232262" y="250540"/>
                </a:lnTo>
                <a:lnTo>
                  <a:pt x="226349" y="266499"/>
                </a:lnTo>
                <a:lnTo>
                  <a:pt x="220623" y="282543"/>
                </a:lnTo>
                <a:lnTo>
                  <a:pt x="213569" y="294991"/>
                </a:lnTo>
                <a:lnTo>
                  <a:pt x="202943" y="303857"/>
                </a:lnTo>
                <a:lnTo>
                  <a:pt x="189883" y="308143"/>
                </a:lnTo>
                <a:lnTo>
                  <a:pt x="175524" y="306848"/>
                </a:lnTo>
                <a:lnTo>
                  <a:pt x="163184" y="300062"/>
                </a:lnTo>
                <a:lnTo>
                  <a:pt x="154162" y="289094"/>
                </a:lnTo>
                <a:lnTo>
                  <a:pt x="149744" y="275686"/>
                </a:lnTo>
                <a:lnTo>
                  <a:pt x="151221" y="261580"/>
                </a:lnTo>
                <a:lnTo>
                  <a:pt x="157301" y="244579"/>
                </a:lnTo>
                <a:lnTo>
                  <a:pt x="163572" y="227650"/>
                </a:lnTo>
                <a:lnTo>
                  <a:pt x="170028" y="210796"/>
                </a:lnTo>
                <a:lnTo>
                  <a:pt x="176661" y="194017"/>
                </a:lnTo>
                <a:lnTo>
                  <a:pt x="138469" y="180707"/>
                </a:lnTo>
                <a:lnTo>
                  <a:pt x="100145" y="167795"/>
                </a:lnTo>
                <a:lnTo>
                  <a:pt x="61689" y="155293"/>
                </a:lnTo>
                <a:lnTo>
                  <a:pt x="23100" y="143210"/>
                </a:lnTo>
                <a:lnTo>
                  <a:pt x="1244" y="124641"/>
                </a:lnTo>
                <a:lnTo>
                  <a:pt x="0" y="98154"/>
                </a:lnTo>
                <a:lnTo>
                  <a:pt x="15498" y="76803"/>
                </a:lnTo>
                <a:lnTo>
                  <a:pt x="43871" y="73643"/>
                </a:lnTo>
                <a:lnTo>
                  <a:pt x="84449" y="86356"/>
                </a:lnTo>
                <a:lnTo>
                  <a:pt x="124875" y="99523"/>
                </a:lnTo>
                <a:lnTo>
                  <a:pt x="165148" y="113143"/>
                </a:lnTo>
                <a:lnTo>
                  <a:pt x="205264" y="127213"/>
                </a:lnTo>
                <a:lnTo>
                  <a:pt x="218317" y="99203"/>
                </a:lnTo>
                <a:lnTo>
                  <a:pt x="245996" y="43957"/>
                </a:lnTo>
                <a:lnTo>
                  <a:pt x="270145" y="6221"/>
                </a:lnTo>
                <a:lnTo>
                  <a:pt x="297137" y="0"/>
                </a:lnTo>
                <a:lnTo>
                  <a:pt x="310406" y="4723"/>
                </a:lnTo>
                <a:lnTo>
                  <a:pt x="320876" y="14555"/>
                </a:lnTo>
                <a:lnTo>
                  <a:pt x="326438" y="27202"/>
                </a:lnTo>
                <a:lnTo>
                  <a:pt x="327003" y="41090"/>
                </a:lnTo>
                <a:lnTo>
                  <a:pt x="322480" y="54645"/>
                </a:lnTo>
                <a:lnTo>
                  <a:pt x="309496" y="78721"/>
                </a:lnTo>
                <a:lnTo>
                  <a:pt x="296981" y="103018"/>
                </a:lnTo>
                <a:lnTo>
                  <a:pt x="284921" y="127527"/>
                </a:lnTo>
                <a:lnTo>
                  <a:pt x="273300" y="152244"/>
                </a:lnTo>
                <a:lnTo>
                  <a:pt x="299361" y="162211"/>
                </a:lnTo>
                <a:lnTo>
                  <a:pt x="325353" y="172357"/>
                </a:lnTo>
                <a:lnTo>
                  <a:pt x="377118" y="193231"/>
                </a:lnTo>
                <a:lnTo>
                  <a:pt x="402768" y="223895"/>
                </a:lnTo>
                <a:lnTo>
                  <a:pt x="401453" y="238521"/>
                </a:lnTo>
                <a:lnTo>
                  <a:pt x="394747" y="250742"/>
                </a:lnTo>
                <a:lnTo>
                  <a:pt x="383734" y="260027"/>
                </a:lnTo>
                <a:lnTo>
                  <a:pt x="370305" y="264635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36242" y="995838"/>
            <a:ext cx="367665" cy="292100"/>
          </a:xfrm>
          <a:custGeom>
            <a:avLst/>
            <a:gdLst/>
            <a:ahLst/>
            <a:cxnLst/>
            <a:rect l="l" t="t" r="r" b="b"/>
            <a:pathLst>
              <a:path w="367665" h="292100">
                <a:moveTo>
                  <a:pt x="193859" y="290910"/>
                </a:moveTo>
                <a:lnTo>
                  <a:pt x="167371" y="292096"/>
                </a:lnTo>
                <a:lnTo>
                  <a:pt x="146142" y="276550"/>
                </a:lnTo>
                <a:lnTo>
                  <a:pt x="143191" y="248163"/>
                </a:lnTo>
                <a:lnTo>
                  <a:pt x="162673" y="186181"/>
                </a:lnTo>
                <a:lnTo>
                  <a:pt x="128179" y="176329"/>
                </a:lnTo>
                <a:lnTo>
                  <a:pt x="59616" y="155099"/>
                </a:lnTo>
                <a:lnTo>
                  <a:pt x="13122" y="136669"/>
                </a:lnTo>
                <a:lnTo>
                  <a:pt x="0" y="112806"/>
                </a:lnTo>
                <a:lnTo>
                  <a:pt x="1267" y="98431"/>
                </a:lnTo>
                <a:lnTo>
                  <a:pt x="8016" y="86037"/>
                </a:lnTo>
                <a:lnTo>
                  <a:pt x="18919" y="77048"/>
                </a:lnTo>
                <a:lnTo>
                  <a:pt x="32272" y="72674"/>
                </a:lnTo>
                <a:lnTo>
                  <a:pt x="46367" y="74126"/>
                </a:lnTo>
                <a:lnTo>
                  <a:pt x="80663" y="85598"/>
                </a:lnTo>
                <a:lnTo>
                  <a:pt x="115118" y="96547"/>
                </a:lnTo>
                <a:lnTo>
                  <a:pt x="149727" y="106974"/>
                </a:lnTo>
                <a:lnTo>
                  <a:pt x="184483" y="116880"/>
                </a:lnTo>
                <a:lnTo>
                  <a:pt x="196308" y="80207"/>
                </a:lnTo>
                <a:lnTo>
                  <a:pt x="208475" y="51022"/>
                </a:lnTo>
                <a:lnTo>
                  <a:pt x="225521" y="25105"/>
                </a:lnTo>
                <a:lnTo>
                  <a:pt x="250036" y="4397"/>
                </a:lnTo>
                <a:lnTo>
                  <a:pt x="263534" y="0"/>
                </a:lnTo>
                <a:lnTo>
                  <a:pt x="277501" y="1416"/>
                </a:lnTo>
                <a:lnTo>
                  <a:pt x="290049" y="7871"/>
                </a:lnTo>
                <a:lnTo>
                  <a:pt x="299289" y="18589"/>
                </a:lnTo>
                <a:lnTo>
                  <a:pt x="303538" y="32305"/>
                </a:lnTo>
                <a:lnTo>
                  <a:pt x="302173" y="46096"/>
                </a:lnTo>
                <a:lnTo>
                  <a:pt x="295848" y="58477"/>
                </a:lnTo>
                <a:lnTo>
                  <a:pt x="285212" y="67966"/>
                </a:lnTo>
                <a:lnTo>
                  <a:pt x="281412" y="70265"/>
                </a:lnTo>
                <a:lnTo>
                  <a:pt x="278901" y="72798"/>
                </a:lnTo>
                <a:lnTo>
                  <a:pt x="260907" y="114939"/>
                </a:lnTo>
                <a:lnTo>
                  <a:pt x="254653" y="135214"/>
                </a:lnTo>
                <a:lnTo>
                  <a:pt x="276488" y="140471"/>
                </a:lnTo>
                <a:lnTo>
                  <a:pt x="298362" y="145530"/>
                </a:lnTo>
                <a:lnTo>
                  <a:pt x="320282" y="150383"/>
                </a:lnTo>
                <a:lnTo>
                  <a:pt x="342259" y="155024"/>
                </a:lnTo>
                <a:lnTo>
                  <a:pt x="354909" y="161314"/>
                </a:lnTo>
                <a:lnTo>
                  <a:pt x="363582" y="172589"/>
                </a:lnTo>
                <a:lnTo>
                  <a:pt x="367661" y="186394"/>
                </a:lnTo>
                <a:lnTo>
                  <a:pt x="366527" y="200271"/>
                </a:lnTo>
                <a:lnTo>
                  <a:pt x="359652" y="213043"/>
                </a:lnTo>
                <a:lnTo>
                  <a:pt x="348917" y="221385"/>
                </a:lnTo>
                <a:lnTo>
                  <a:pt x="335712" y="225246"/>
                </a:lnTo>
                <a:lnTo>
                  <a:pt x="321427" y="224577"/>
                </a:lnTo>
                <a:lnTo>
                  <a:pt x="299218" y="219880"/>
                </a:lnTo>
                <a:lnTo>
                  <a:pt x="277058" y="214967"/>
                </a:lnTo>
                <a:lnTo>
                  <a:pt x="254945" y="209848"/>
                </a:lnTo>
                <a:lnTo>
                  <a:pt x="232877" y="204536"/>
                </a:lnTo>
                <a:lnTo>
                  <a:pt x="212587" y="269099"/>
                </a:lnTo>
                <a:lnTo>
                  <a:pt x="193859" y="290910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133387" y="562673"/>
            <a:ext cx="278765" cy="219710"/>
          </a:xfrm>
          <a:custGeom>
            <a:avLst/>
            <a:gdLst/>
            <a:ahLst/>
            <a:cxnLst/>
            <a:rect l="l" t="t" r="r" b="b"/>
            <a:pathLst>
              <a:path w="278765" h="219709">
                <a:moveTo>
                  <a:pt x="139929" y="219710"/>
                </a:moveTo>
                <a:lnTo>
                  <a:pt x="125475" y="218390"/>
                </a:lnTo>
                <a:lnTo>
                  <a:pt x="113205" y="211624"/>
                </a:lnTo>
                <a:lnTo>
                  <a:pt x="104065" y="200615"/>
                </a:lnTo>
                <a:lnTo>
                  <a:pt x="99554" y="187177"/>
                </a:lnTo>
                <a:lnTo>
                  <a:pt x="101173" y="173121"/>
                </a:lnTo>
                <a:lnTo>
                  <a:pt x="103988" y="165684"/>
                </a:lnTo>
                <a:lnTo>
                  <a:pt x="109287" y="150747"/>
                </a:lnTo>
                <a:lnTo>
                  <a:pt x="90563" y="147083"/>
                </a:lnTo>
                <a:lnTo>
                  <a:pt x="71774" y="143852"/>
                </a:lnTo>
                <a:lnTo>
                  <a:pt x="52886" y="141427"/>
                </a:lnTo>
                <a:lnTo>
                  <a:pt x="33860" y="140181"/>
                </a:lnTo>
                <a:lnTo>
                  <a:pt x="7979" y="128096"/>
                </a:lnTo>
                <a:lnTo>
                  <a:pt x="0" y="102888"/>
                </a:lnTo>
                <a:lnTo>
                  <a:pt x="9510" y="78173"/>
                </a:lnTo>
                <a:lnTo>
                  <a:pt x="36098" y="67564"/>
                </a:lnTo>
                <a:lnTo>
                  <a:pt x="59966" y="69222"/>
                </a:lnTo>
                <a:lnTo>
                  <a:pt x="83711" y="72457"/>
                </a:lnTo>
                <a:lnTo>
                  <a:pt x="107345" y="76700"/>
                </a:lnTo>
                <a:lnTo>
                  <a:pt x="130880" y="81382"/>
                </a:lnTo>
                <a:lnTo>
                  <a:pt x="134546" y="67483"/>
                </a:lnTo>
                <a:lnTo>
                  <a:pt x="138019" y="53526"/>
                </a:lnTo>
                <a:lnTo>
                  <a:pt x="141297" y="39513"/>
                </a:lnTo>
                <a:lnTo>
                  <a:pt x="144374" y="25449"/>
                </a:lnTo>
                <a:lnTo>
                  <a:pt x="150676" y="12787"/>
                </a:lnTo>
                <a:lnTo>
                  <a:pt x="161872" y="4092"/>
                </a:lnTo>
                <a:lnTo>
                  <a:pt x="175595" y="0"/>
                </a:lnTo>
                <a:lnTo>
                  <a:pt x="189474" y="1143"/>
                </a:lnTo>
                <a:lnTo>
                  <a:pt x="202189" y="8049"/>
                </a:lnTo>
                <a:lnTo>
                  <a:pt x="210563" y="18834"/>
                </a:lnTo>
                <a:lnTo>
                  <a:pt x="214468" y="32091"/>
                </a:lnTo>
                <a:lnTo>
                  <a:pt x="213776" y="46412"/>
                </a:lnTo>
                <a:lnTo>
                  <a:pt x="211099" y="58682"/>
                </a:lnTo>
                <a:lnTo>
                  <a:pt x="208260" y="70908"/>
                </a:lnTo>
                <a:lnTo>
                  <a:pt x="205271" y="83089"/>
                </a:lnTo>
                <a:lnTo>
                  <a:pt x="202142" y="95226"/>
                </a:lnTo>
                <a:lnTo>
                  <a:pt x="252858" y="105040"/>
                </a:lnTo>
                <a:lnTo>
                  <a:pt x="265525" y="111249"/>
                </a:lnTo>
                <a:lnTo>
                  <a:pt x="274189" y="122575"/>
                </a:lnTo>
                <a:lnTo>
                  <a:pt x="278262" y="136451"/>
                </a:lnTo>
                <a:lnTo>
                  <a:pt x="277160" y="150309"/>
                </a:lnTo>
                <a:lnTo>
                  <a:pt x="270273" y="163116"/>
                </a:lnTo>
                <a:lnTo>
                  <a:pt x="259555" y="171400"/>
                </a:lnTo>
                <a:lnTo>
                  <a:pt x="246364" y="175214"/>
                </a:lnTo>
                <a:lnTo>
                  <a:pt x="232060" y="174614"/>
                </a:lnTo>
                <a:lnTo>
                  <a:pt x="181075" y="164750"/>
                </a:lnTo>
                <a:lnTo>
                  <a:pt x="175941" y="179454"/>
                </a:lnTo>
                <a:lnTo>
                  <a:pt x="173291" y="186783"/>
                </a:lnTo>
                <a:lnTo>
                  <a:pt x="170575" y="194085"/>
                </a:lnTo>
                <a:lnTo>
                  <a:pt x="163388" y="206483"/>
                </a:lnTo>
                <a:lnTo>
                  <a:pt x="152870" y="215383"/>
                </a:lnTo>
                <a:lnTo>
                  <a:pt x="139929" y="219710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24384" y="0"/>
            <a:ext cx="342265" cy="177165"/>
          </a:xfrm>
          <a:custGeom>
            <a:avLst/>
            <a:gdLst/>
            <a:ahLst/>
            <a:cxnLst/>
            <a:rect l="l" t="t" r="r" b="b"/>
            <a:pathLst>
              <a:path w="342265" h="177165">
                <a:moveTo>
                  <a:pt x="135818" y="177144"/>
                </a:moveTo>
                <a:lnTo>
                  <a:pt x="121215" y="175791"/>
                </a:lnTo>
                <a:lnTo>
                  <a:pt x="109054" y="169043"/>
                </a:lnTo>
                <a:lnTo>
                  <a:pt x="99727" y="157960"/>
                </a:lnTo>
                <a:lnTo>
                  <a:pt x="95068" y="144475"/>
                </a:lnTo>
                <a:lnTo>
                  <a:pt x="96913" y="130523"/>
                </a:lnTo>
                <a:lnTo>
                  <a:pt x="106709" y="107061"/>
                </a:lnTo>
                <a:lnTo>
                  <a:pt x="116366" y="83544"/>
                </a:lnTo>
                <a:lnTo>
                  <a:pt x="125898" y="59977"/>
                </a:lnTo>
                <a:lnTo>
                  <a:pt x="135319" y="36363"/>
                </a:lnTo>
                <a:lnTo>
                  <a:pt x="9678" y="5024"/>
                </a:lnTo>
                <a:lnTo>
                  <a:pt x="0" y="0"/>
                </a:lnTo>
                <a:lnTo>
                  <a:pt x="289182" y="0"/>
                </a:lnTo>
                <a:lnTo>
                  <a:pt x="316528" y="6825"/>
                </a:lnTo>
                <a:lnTo>
                  <a:pt x="329128" y="13358"/>
                </a:lnTo>
                <a:lnTo>
                  <a:pt x="336346" y="22531"/>
                </a:lnTo>
                <a:lnTo>
                  <a:pt x="206048" y="54045"/>
                </a:lnTo>
                <a:lnTo>
                  <a:pt x="196306" y="78485"/>
                </a:lnTo>
                <a:lnTo>
                  <a:pt x="176451" y="127209"/>
                </a:lnTo>
                <a:lnTo>
                  <a:pt x="158914" y="163787"/>
                </a:lnTo>
                <a:lnTo>
                  <a:pt x="148567" y="172741"/>
                </a:lnTo>
                <a:lnTo>
                  <a:pt x="135818" y="177144"/>
                </a:lnTo>
                <a:close/>
              </a:path>
              <a:path w="342265" h="177165">
                <a:moveTo>
                  <a:pt x="309933" y="77332"/>
                </a:moveTo>
                <a:lnTo>
                  <a:pt x="295704" y="76406"/>
                </a:lnTo>
                <a:lnTo>
                  <a:pt x="206048" y="54045"/>
                </a:lnTo>
                <a:lnTo>
                  <a:pt x="336346" y="22531"/>
                </a:lnTo>
                <a:lnTo>
                  <a:pt x="337855" y="24448"/>
                </a:lnTo>
                <a:lnTo>
                  <a:pt x="341987" y="38045"/>
                </a:lnTo>
                <a:lnTo>
                  <a:pt x="340804" y="52100"/>
                </a:lnTo>
                <a:lnTo>
                  <a:pt x="333967" y="64750"/>
                </a:lnTo>
                <a:lnTo>
                  <a:pt x="323183" y="73303"/>
                </a:lnTo>
                <a:lnTo>
                  <a:pt x="309933" y="77332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11274" y="429788"/>
            <a:ext cx="293370" cy="287020"/>
          </a:xfrm>
          <a:custGeom>
            <a:avLst/>
            <a:gdLst/>
            <a:ahLst/>
            <a:cxnLst/>
            <a:rect l="l" t="t" r="r" b="b"/>
            <a:pathLst>
              <a:path w="293370" h="287020">
                <a:moveTo>
                  <a:pt x="152276" y="285141"/>
                </a:moveTo>
                <a:lnTo>
                  <a:pt x="126207" y="286417"/>
                </a:lnTo>
                <a:lnTo>
                  <a:pt x="104578" y="270728"/>
                </a:lnTo>
                <a:lnTo>
                  <a:pt x="100388" y="242019"/>
                </a:lnTo>
                <a:lnTo>
                  <a:pt x="106940" y="219264"/>
                </a:lnTo>
                <a:lnTo>
                  <a:pt x="114539" y="196883"/>
                </a:lnTo>
                <a:lnTo>
                  <a:pt x="123149" y="174911"/>
                </a:lnTo>
                <a:lnTo>
                  <a:pt x="132737" y="153378"/>
                </a:lnTo>
                <a:lnTo>
                  <a:pt x="106188" y="145679"/>
                </a:lnTo>
                <a:lnTo>
                  <a:pt x="79438" y="138647"/>
                </a:lnTo>
                <a:lnTo>
                  <a:pt x="52504" y="132297"/>
                </a:lnTo>
                <a:lnTo>
                  <a:pt x="25402" y="126639"/>
                </a:lnTo>
                <a:lnTo>
                  <a:pt x="12740" y="120404"/>
                </a:lnTo>
                <a:lnTo>
                  <a:pt x="4076" y="109081"/>
                </a:lnTo>
                <a:lnTo>
                  <a:pt x="0" y="95220"/>
                </a:lnTo>
                <a:lnTo>
                  <a:pt x="1100" y="81371"/>
                </a:lnTo>
                <a:lnTo>
                  <a:pt x="7992" y="68570"/>
                </a:lnTo>
                <a:lnTo>
                  <a:pt x="18715" y="60277"/>
                </a:lnTo>
                <a:lnTo>
                  <a:pt x="31905" y="56454"/>
                </a:lnTo>
                <a:lnTo>
                  <a:pt x="46200" y="57065"/>
                </a:lnTo>
                <a:lnTo>
                  <a:pt x="77307" y="63620"/>
                </a:lnTo>
                <a:lnTo>
                  <a:pt x="108179" y="71080"/>
                </a:lnTo>
                <a:lnTo>
                  <a:pt x="138801" y="79437"/>
                </a:lnTo>
                <a:lnTo>
                  <a:pt x="169156" y="88680"/>
                </a:lnTo>
                <a:lnTo>
                  <a:pt x="183506" y="68068"/>
                </a:lnTo>
                <a:lnTo>
                  <a:pt x="198841" y="48150"/>
                </a:lnTo>
                <a:lnTo>
                  <a:pt x="215129" y="28972"/>
                </a:lnTo>
                <a:lnTo>
                  <a:pt x="232337" y="10580"/>
                </a:lnTo>
                <a:lnTo>
                  <a:pt x="258621" y="0"/>
                </a:lnTo>
                <a:lnTo>
                  <a:pt x="282005" y="11785"/>
                </a:lnTo>
                <a:lnTo>
                  <a:pt x="293114" y="36060"/>
                </a:lnTo>
                <a:lnTo>
                  <a:pt x="282570" y="62946"/>
                </a:lnTo>
                <a:lnTo>
                  <a:pt x="271066" y="75120"/>
                </a:lnTo>
                <a:lnTo>
                  <a:pt x="260080" y="87698"/>
                </a:lnTo>
                <a:lnTo>
                  <a:pt x="249605" y="100659"/>
                </a:lnTo>
                <a:lnTo>
                  <a:pt x="239636" y="113982"/>
                </a:lnTo>
                <a:lnTo>
                  <a:pt x="253099" y="119438"/>
                </a:lnTo>
                <a:lnTo>
                  <a:pt x="266478" y="125085"/>
                </a:lnTo>
                <a:lnTo>
                  <a:pt x="278750" y="132543"/>
                </a:lnTo>
                <a:lnTo>
                  <a:pt x="287698" y="142917"/>
                </a:lnTo>
                <a:lnTo>
                  <a:pt x="292112" y="155693"/>
                </a:lnTo>
                <a:lnTo>
                  <a:pt x="290781" y="170354"/>
                </a:lnTo>
                <a:lnTo>
                  <a:pt x="284075" y="182527"/>
                </a:lnTo>
                <a:lnTo>
                  <a:pt x="273036" y="191889"/>
                </a:lnTo>
                <a:lnTo>
                  <a:pt x="259594" y="196559"/>
                </a:lnTo>
                <a:lnTo>
                  <a:pt x="245681" y="194660"/>
                </a:lnTo>
                <a:lnTo>
                  <a:pt x="234786" y="190044"/>
                </a:lnTo>
                <a:lnTo>
                  <a:pt x="223842" y="185555"/>
                </a:lnTo>
                <a:lnTo>
                  <a:pt x="212853" y="181192"/>
                </a:lnTo>
                <a:lnTo>
                  <a:pt x="201823" y="176948"/>
                </a:lnTo>
                <a:lnTo>
                  <a:pt x="192245" y="197706"/>
                </a:lnTo>
                <a:lnTo>
                  <a:pt x="183700" y="218983"/>
                </a:lnTo>
                <a:lnTo>
                  <a:pt x="176207" y="240744"/>
                </a:lnTo>
                <a:lnTo>
                  <a:pt x="169784" y="262955"/>
                </a:lnTo>
                <a:lnTo>
                  <a:pt x="152276" y="28514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435637" y="0"/>
            <a:ext cx="60960" cy="16510"/>
          </a:xfrm>
          <a:custGeom>
            <a:avLst/>
            <a:gdLst/>
            <a:ahLst/>
            <a:cxnLst/>
            <a:rect l="l" t="t" r="r" b="b"/>
            <a:pathLst>
              <a:path w="60959" h="16510">
                <a:moveTo>
                  <a:pt x="47806" y="15156"/>
                </a:moveTo>
                <a:lnTo>
                  <a:pt x="21456" y="16375"/>
                </a:lnTo>
                <a:lnTo>
                  <a:pt x="91" y="772"/>
                </a:lnTo>
                <a:lnTo>
                  <a:pt x="0" y="0"/>
                </a:lnTo>
                <a:lnTo>
                  <a:pt x="60450" y="0"/>
                </a:lnTo>
                <a:lnTo>
                  <a:pt x="47806" y="15156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273916" y="1059366"/>
            <a:ext cx="357505" cy="240665"/>
          </a:xfrm>
          <a:custGeom>
            <a:avLst/>
            <a:gdLst/>
            <a:ahLst/>
            <a:cxnLst/>
            <a:rect l="l" t="t" r="r" b="b"/>
            <a:pathLst>
              <a:path w="357504" h="240665">
                <a:moveTo>
                  <a:pt x="205296" y="239280"/>
                </a:moveTo>
                <a:lnTo>
                  <a:pt x="178912" y="240492"/>
                </a:lnTo>
                <a:lnTo>
                  <a:pt x="157582" y="224903"/>
                </a:lnTo>
                <a:lnTo>
                  <a:pt x="154323" y="196421"/>
                </a:lnTo>
                <a:lnTo>
                  <a:pt x="156491" y="189368"/>
                </a:lnTo>
                <a:lnTo>
                  <a:pt x="158723" y="182344"/>
                </a:lnTo>
                <a:lnTo>
                  <a:pt x="161020" y="175343"/>
                </a:lnTo>
                <a:lnTo>
                  <a:pt x="163381" y="168355"/>
                </a:lnTo>
                <a:lnTo>
                  <a:pt x="131365" y="163404"/>
                </a:lnTo>
                <a:lnTo>
                  <a:pt x="99309" y="158649"/>
                </a:lnTo>
                <a:lnTo>
                  <a:pt x="67216" y="154091"/>
                </a:lnTo>
                <a:lnTo>
                  <a:pt x="35085" y="149734"/>
                </a:lnTo>
                <a:lnTo>
                  <a:pt x="21296" y="145785"/>
                </a:lnTo>
                <a:lnTo>
                  <a:pt x="9996" y="138002"/>
                </a:lnTo>
                <a:lnTo>
                  <a:pt x="2470" y="126713"/>
                </a:lnTo>
                <a:lnTo>
                  <a:pt x="0" y="112248"/>
                </a:lnTo>
                <a:lnTo>
                  <a:pt x="3337" y="98714"/>
                </a:lnTo>
                <a:lnTo>
                  <a:pt x="11598" y="86892"/>
                </a:lnTo>
                <a:lnTo>
                  <a:pt x="23389" y="78965"/>
                </a:lnTo>
                <a:lnTo>
                  <a:pt x="37323" y="77116"/>
                </a:lnTo>
                <a:lnTo>
                  <a:pt x="75694" y="82330"/>
                </a:lnTo>
                <a:lnTo>
                  <a:pt x="114033" y="87820"/>
                </a:lnTo>
                <a:lnTo>
                  <a:pt x="152336" y="93582"/>
                </a:lnTo>
                <a:lnTo>
                  <a:pt x="190599" y="99615"/>
                </a:lnTo>
                <a:lnTo>
                  <a:pt x="200563" y="78372"/>
                </a:lnTo>
                <a:lnTo>
                  <a:pt x="211144" y="57447"/>
                </a:lnTo>
                <a:lnTo>
                  <a:pt x="222337" y="36853"/>
                </a:lnTo>
                <a:lnTo>
                  <a:pt x="234138" y="16606"/>
                </a:lnTo>
                <a:lnTo>
                  <a:pt x="257383" y="0"/>
                </a:lnTo>
                <a:lnTo>
                  <a:pt x="283162" y="5521"/>
                </a:lnTo>
                <a:lnTo>
                  <a:pt x="299887" y="26057"/>
                </a:lnTo>
                <a:lnTo>
                  <a:pt x="295970" y="54493"/>
                </a:lnTo>
                <a:lnTo>
                  <a:pt x="287649" y="68656"/>
                </a:lnTo>
                <a:lnTo>
                  <a:pt x="279679" y="82972"/>
                </a:lnTo>
                <a:lnTo>
                  <a:pt x="272053" y="97441"/>
                </a:lnTo>
                <a:lnTo>
                  <a:pt x="264762" y="112067"/>
                </a:lnTo>
                <a:lnTo>
                  <a:pt x="281492" y="115012"/>
                </a:lnTo>
                <a:lnTo>
                  <a:pt x="298208" y="118011"/>
                </a:lnTo>
                <a:lnTo>
                  <a:pt x="331618" y="124158"/>
                </a:lnTo>
                <a:lnTo>
                  <a:pt x="344298" y="130341"/>
                </a:lnTo>
                <a:lnTo>
                  <a:pt x="352958" y="141692"/>
                </a:lnTo>
                <a:lnTo>
                  <a:pt x="357024" y="155593"/>
                </a:lnTo>
                <a:lnTo>
                  <a:pt x="355920" y="169427"/>
                </a:lnTo>
                <a:lnTo>
                  <a:pt x="349027" y="182244"/>
                </a:lnTo>
                <a:lnTo>
                  <a:pt x="338310" y="190498"/>
                </a:lnTo>
                <a:lnTo>
                  <a:pt x="325123" y="194293"/>
                </a:lnTo>
                <a:lnTo>
                  <a:pt x="310820" y="193733"/>
                </a:lnTo>
                <a:lnTo>
                  <a:pt x="292151" y="190276"/>
                </a:lnTo>
                <a:lnTo>
                  <a:pt x="273465" y="186883"/>
                </a:lnTo>
                <a:lnTo>
                  <a:pt x="254764" y="183558"/>
                </a:lnTo>
                <a:lnTo>
                  <a:pt x="236048" y="180307"/>
                </a:lnTo>
                <a:lnTo>
                  <a:pt x="232792" y="189494"/>
                </a:lnTo>
                <a:lnTo>
                  <a:pt x="229643" y="198728"/>
                </a:lnTo>
                <a:lnTo>
                  <a:pt x="226615" y="208014"/>
                </a:lnTo>
                <a:lnTo>
                  <a:pt x="223718" y="217358"/>
                </a:lnTo>
                <a:lnTo>
                  <a:pt x="205296" y="239280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12646" y="9181234"/>
            <a:ext cx="490855" cy="397510"/>
          </a:xfrm>
          <a:custGeom>
            <a:avLst/>
            <a:gdLst/>
            <a:ahLst/>
            <a:cxnLst/>
            <a:rect l="l" t="t" r="r" b="b"/>
            <a:pathLst>
              <a:path w="490854" h="397509">
                <a:moveTo>
                  <a:pt x="356064" y="129731"/>
                </a:moveTo>
                <a:lnTo>
                  <a:pt x="278203" y="148562"/>
                </a:lnTo>
                <a:lnTo>
                  <a:pt x="286613" y="111119"/>
                </a:lnTo>
                <a:lnTo>
                  <a:pt x="298016" y="75022"/>
                </a:lnTo>
                <a:lnTo>
                  <a:pt x="314303" y="41053"/>
                </a:lnTo>
                <a:lnTo>
                  <a:pt x="337362" y="9996"/>
                </a:lnTo>
                <a:lnTo>
                  <a:pt x="349171" y="2146"/>
                </a:lnTo>
                <a:lnTo>
                  <a:pt x="363109" y="0"/>
                </a:lnTo>
                <a:lnTo>
                  <a:pt x="376979" y="3103"/>
                </a:lnTo>
                <a:lnTo>
                  <a:pt x="388584" y="11005"/>
                </a:lnTo>
                <a:lnTo>
                  <a:pt x="396267" y="23224"/>
                </a:lnTo>
                <a:lnTo>
                  <a:pt x="398393" y="36826"/>
                </a:lnTo>
                <a:lnTo>
                  <a:pt x="395383" y="50361"/>
                </a:lnTo>
                <a:lnTo>
                  <a:pt x="387655" y="62377"/>
                </a:lnTo>
                <a:lnTo>
                  <a:pt x="382370" y="68676"/>
                </a:lnTo>
                <a:lnTo>
                  <a:pt x="377323" y="75847"/>
                </a:lnTo>
                <a:lnTo>
                  <a:pt x="372581" y="83791"/>
                </a:lnTo>
                <a:lnTo>
                  <a:pt x="368293" y="92242"/>
                </a:lnTo>
                <a:lnTo>
                  <a:pt x="364429" y="102005"/>
                </a:lnTo>
                <a:lnTo>
                  <a:pt x="363402" y="104985"/>
                </a:lnTo>
                <a:lnTo>
                  <a:pt x="361314" y="110924"/>
                </a:lnTo>
                <a:lnTo>
                  <a:pt x="359475" y="116946"/>
                </a:lnTo>
                <a:lnTo>
                  <a:pt x="357818" y="123011"/>
                </a:lnTo>
                <a:lnTo>
                  <a:pt x="356064" y="129731"/>
                </a:lnTo>
                <a:close/>
              </a:path>
              <a:path w="490854" h="397509">
                <a:moveTo>
                  <a:pt x="256875" y="396731"/>
                </a:moveTo>
                <a:lnTo>
                  <a:pt x="218829" y="382635"/>
                </a:lnTo>
                <a:lnTo>
                  <a:pt x="213082" y="356307"/>
                </a:lnTo>
                <a:lnTo>
                  <a:pt x="217337" y="342626"/>
                </a:lnTo>
                <a:lnTo>
                  <a:pt x="231063" y="312697"/>
                </a:lnTo>
                <a:lnTo>
                  <a:pt x="243156" y="282145"/>
                </a:lnTo>
                <a:lnTo>
                  <a:pt x="253697" y="251040"/>
                </a:lnTo>
                <a:lnTo>
                  <a:pt x="262768" y="219456"/>
                </a:lnTo>
                <a:lnTo>
                  <a:pt x="217555" y="212323"/>
                </a:lnTo>
                <a:lnTo>
                  <a:pt x="172198" y="206398"/>
                </a:lnTo>
                <a:lnTo>
                  <a:pt x="126678" y="201914"/>
                </a:lnTo>
                <a:lnTo>
                  <a:pt x="80979" y="199101"/>
                </a:lnTo>
                <a:lnTo>
                  <a:pt x="35085" y="198191"/>
                </a:lnTo>
                <a:lnTo>
                  <a:pt x="21237" y="195049"/>
                </a:lnTo>
                <a:lnTo>
                  <a:pt x="9965" y="186639"/>
                </a:lnTo>
                <a:lnTo>
                  <a:pt x="2481" y="174635"/>
                </a:lnTo>
                <a:lnTo>
                  <a:pt x="0" y="160706"/>
                </a:lnTo>
                <a:lnTo>
                  <a:pt x="3332" y="146748"/>
                </a:lnTo>
                <a:lnTo>
                  <a:pt x="11558" y="135629"/>
                </a:lnTo>
                <a:lnTo>
                  <a:pt x="23335" y="128265"/>
                </a:lnTo>
                <a:lnTo>
                  <a:pt x="37323" y="125574"/>
                </a:lnTo>
                <a:lnTo>
                  <a:pt x="85824" y="126555"/>
                </a:lnTo>
                <a:lnTo>
                  <a:pt x="134154" y="129607"/>
                </a:lnTo>
                <a:lnTo>
                  <a:pt x="182322" y="134467"/>
                </a:lnTo>
                <a:lnTo>
                  <a:pt x="230336" y="140873"/>
                </a:lnTo>
                <a:lnTo>
                  <a:pt x="278203" y="148562"/>
                </a:lnTo>
                <a:lnTo>
                  <a:pt x="356064" y="129731"/>
                </a:lnTo>
                <a:lnTo>
                  <a:pt x="355277" y="132759"/>
                </a:lnTo>
                <a:lnTo>
                  <a:pt x="353033" y="142309"/>
                </a:lnTo>
                <a:lnTo>
                  <a:pt x="350946" y="152027"/>
                </a:lnTo>
                <a:lnTo>
                  <a:pt x="348996" y="161772"/>
                </a:lnTo>
                <a:lnTo>
                  <a:pt x="465205" y="186221"/>
                </a:lnTo>
                <a:lnTo>
                  <a:pt x="477844" y="192563"/>
                </a:lnTo>
                <a:lnTo>
                  <a:pt x="481351" y="197093"/>
                </a:lnTo>
                <a:lnTo>
                  <a:pt x="334250" y="232671"/>
                </a:lnTo>
                <a:lnTo>
                  <a:pt x="323472" y="270685"/>
                </a:lnTo>
                <a:lnTo>
                  <a:pt x="310620" y="308008"/>
                </a:lnTo>
                <a:lnTo>
                  <a:pt x="295812" y="344623"/>
                </a:lnTo>
                <a:lnTo>
                  <a:pt x="279169" y="380514"/>
                </a:lnTo>
                <a:lnTo>
                  <a:pt x="269922" y="391184"/>
                </a:lnTo>
                <a:lnTo>
                  <a:pt x="256875" y="396731"/>
                </a:lnTo>
                <a:close/>
              </a:path>
              <a:path w="490854" h="397509">
                <a:moveTo>
                  <a:pt x="368296" y="92242"/>
                </a:moveTo>
                <a:close/>
              </a:path>
              <a:path w="490854" h="397509">
                <a:moveTo>
                  <a:pt x="368232" y="92403"/>
                </a:moveTo>
                <a:lnTo>
                  <a:pt x="368296" y="92242"/>
                </a:lnTo>
                <a:lnTo>
                  <a:pt x="368232" y="92403"/>
                </a:lnTo>
                <a:close/>
              </a:path>
              <a:path w="490854" h="397509">
                <a:moveTo>
                  <a:pt x="458684" y="256531"/>
                </a:moveTo>
                <a:lnTo>
                  <a:pt x="444407" y="255795"/>
                </a:lnTo>
                <a:lnTo>
                  <a:pt x="334250" y="232671"/>
                </a:lnTo>
                <a:lnTo>
                  <a:pt x="481351" y="197093"/>
                </a:lnTo>
                <a:lnTo>
                  <a:pt x="486533" y="203789"/>
                </a:lnTo>
                <a:lnTo>
                  <a:pt x="490634" y="217549"/>
                </a:lnTo>
                <a:lnTo>
                  <a:pt x="489507" y="231489"/>
                </a:lnTo>
                <a:lnTo>
                  <a:pt x="482648" y="244225"/>
                </a:lnTo>
                <a:lnTo>
                  <a:pt x="471902" y="252624"/>
                </a:lnTo>
                <a:lnTo>
                  <a:pt x="458684" y="25653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93955" y="9884978"/>
            <a:ext cx="403225" cy="308610"/>
          </a:xfrm>
          <a:custGeom>
            <a:avLst/>
            <a:gdLst/>
            <a:ahLst/>
            <a:cxnLst/>
            <a:rect l="l" t="t" r="r" b="b"/>
            <a:pathLst>
              <a:path w="403225" h="308609">
                <a:moveTo>
                  <a:pt x="370305" y="264635"/>
                </a:moveTo>
                <a:lnTo>
                  <a:pt x="356353" y="262826"/>
                </a:lnTo>
                <a:lnTo>
                  <a:pt x="328560" y="251494"/>
                </a:lnTo>
                <a:lnTo>
                  <a:pt x="300668" y="240388"/>
                </a:lnTo>
                <a:lnTo>
                  <a:pt x="272685" y="229504"/>
                </a:lnTo>
                <a:lnTo>
                  <a:pt x="244617" y="218837"/>
                </a:lnTo>
                <a:lnTo>
                  <a:pt x="238353" y="234655"/>
                </a:lnTo>
                <a:lnTo>
                  <a:pt x="232262" y="250540"/>
                </a:lnTo>
                <a:lnTo>
                  <a:pt x="226349" y="266499"/>
                </a:lnTo>
                <a:lnTo>
                  <a:pt x="220623" y="282543"/>
                </a:lnTo>
                <a:lnTo>
                  <a:pt x="213569" y="294991"/>
                </a:lnTo>
                <a:lnTo>
                  <a:pt x="202943" y="303857"/>
                </a:lnTo>
                <a:lnTo>
                  <a:pt x="189883" y="308143"/>
                </a:lnTo>
                <a:lnTo>
                  <a:pt x="175524" y="306848"/>
                </a:lnTo>
                <a:lnTo>
                  <a:pt x="163184" y="300062"/>
                </a:lnTo>
                <a:lnTo>
                  <a:pt x="154162" y="289094"/>
                </a:lnTo>
                <a:lnTo>
                  <a:pt x="149744" y="275686"/>
                </a:lnTo>
                <a:lnTo>
                  <a:pt x="151221" y="261580"/>
                </a:lnTo>
                <a:lnTo>
                  <a:pt x="157301" y="244579"/>
                </a:lnTo>
                <a:lnTo>
                  <a:pt x="163572" y="227650"/>
                </a:lnTo>
                <a:lnTo>
                  <a:pt x="170028" y="210796"/>
                </a:lnTo>
                <a:lnTo>
                  <a:pt x="176661" y="194017"/>
                </a:lnTo>
                <a:lnTo>
                  <a:pt x="138469" y="180707"/>
                </a:lnTo>
                <a:lnTo>
                  <a:pt x="100145" y="167795"/>
                </a:lnTo>
                <a:lnTo>
                  <a:pt x="61689" y="155293"/>
                </a:lnTo>
                <a:lnTo>
                  <a:pt x="23100" y="143210"/>
                </a:lnTo>
                <a:lnTo>
                  <a:pt x="1244" y="124641"/>
                </a:lnTo>
                <a:lnTo>
                  <a:pt x="0" y="98154"/>
                </a:lnTo>
                <a:lnTo>
                  <a:pt x="15498" y="76803"/>
                </a:lnTo>
                <a:lnTo>
                  <a:pt x="43871" y="73643"/>
                </a:lnTo>
                <a:lnTo>
                  <a:pt x="84449" y="86356"/>
                </a:lnTo>
                <a:lnTo>
                  <a:pt x="124875" y="99523"/>
                </a:lnTo>
                <a:lnTo>
                  <a:pt x="165148" y="113143"/>
                </a:lnTo>
                <a:lnTo>
                  <a:pt x="205264" y="127213"/>
                </a:lnTo>
                <a:lnTo>
                  <a:pt x="218317" y="99203"/>
                </a:lnTo>
                <a:lnTo>
                  <a:pt x="245996" y="43957"/>
                </a:lnTo>
                <a:lnTo>
                  <a:pt x="270145" y="6221"/>
                </a:lnTo>
                <a:lnTo>
                  <a:pt x="297137" y="0"/>
                </a:lnTo>
                <a:lnTo>
                  <a:pt x="310406" y="4723"/>
                </a:lnTo>
                <a:lnTo>
                  <a:pt x="320876" y="14555"/>
                </a:lnTo>
                <a:lnTo>
                  <a:pt x="326438" y="27202"/>
                </a:lnTo>
                <a:lnTo>
                  <a:pt x="327003" y="41090"/>
                </a:lnTo>
                <a:lnTo>
                  <a:pt x="322480" y="54645"/>
                </a:lnTo>
                <a:lnTo>
                  <a:pt x="309496" y="78721"/>
                </a:lnTo>
                <a:lnTo>
                  <a:pt x="296981" y="103018"/>
                </a:lnTo>
                <a:lnTo>
                  <a:pt x="284921" y="127527"/>
                </a:lnTo>
                <a:lnTo>
                  <a:pt x="273300" y="152244"/>
                </a:lnTo>
                <a:lnTo>
                  <a:pt x="299361" y="162211"/>
                </a:lnTo>
                <a:lnTo>
                  <a:pt x="325353" y="172357"/>
                </a:lnTo>
                <a:lnTo>
                  <a:pt x="377118" y="193231"/>
                </a:lnTo>
                <a:lnTo>
                  <a:pt x="402768" y="223895"/>
                </a:lnTo>
                <a:lnTo>
                  <a:pt x="401453" y="238521"/>
                </a:lnTo>
                <a:lnTo>
                  <a:pt x="394747" y="250742"/>
                </a:lnTo>
                <a:lnTo>
                  <a:pt x="383734" y="260027"/>
                </a:lnTo>
                <a:lnTo>
                  <a:pt x="370305" y="264635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032095" y="10250984"/>
            <a:ext cx="85725" cy="36195"/>
          </a:xfrm>
          <a:custGeom>
            <a:avLst/>
            <a:gdLst/>
            <a:ahLst/>
            <a:cxnLst/>
            <a:rect l="l" t="t" r="r" b="b"/>
            <a:pathLst>
              <a:path w="85725" h="36195">
                <a:moveTo>
                  <a:pt x="84824" y="36014"/>
                </a:moveTo>
                <a:lnTo>
                  <a:pt x="0" y="36014"/>
                </a:lnTo>
                <a:lnTo>
                  <a:pt x="7175" y="25105"/>
                </a:lnTo>
                <a:lnTo>
                  <a:pt x="31689" y="4397"/>
                </a:lnTo>
                <a:lnTo>
                  <a:pt x="45188" y="0"/>
                </a:lnTo>
                <a:lnTo>
                  <a:pt x="59155" y="1416"/>
                </a:lnTo>
                <a:lnTo>
                  <a:pt x="71702" y="7871"/>
                </a:lnTo>
                <a:lnTo>
                  <a:pt x="80942" y="18589"/>
                </a:lnTo>
                <a:lnTo>
                  <a:pt x="85191" y="32305"/>
                </a:lnTo>
                <a:lnTo>
                  <a:pt x="84824" y="36014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310895" y="9817819"/>
            <a:ext cx="278765" cy="219710"/>
          </a:xfrm>
          <a:custGeom>
            <a:avLst/>
            <a:gdLst/>
            <a:ahLst/>
            <a:cxnLst/>
            <a:rect l="l" t="t" r="r" b="b"/>
            <a:pathLst>
              <a:path w="278765" h="219709">
                <a:moveTo>
                  <a:pt x="139929" y="219710"/>
                </a:moveTo>
                <a:lnTo>
                  <a:pt x="125475" y="218390"/>
                </a:lnTo>
                <a:lnTo>
                  <a:pt x="113205" y="211624"/>
                </a:lnTo>
                <a:lnTo>
                  <a:pt x="104065" y="200615"/>
                </a:lnTo>
                <a:lnTo>
                  <a:pt x="99554" y="187177"/>
                </a:lnTo>
                <a:lnTo>
                  <a:pt x="101173" y="173121"/>
                </a:lnTo>
                <a:lnTo>
                  <a:pt x="103988" y="165684"/>
                </a:lnTo>
                <a:lnTo>
                  <a:pt x="109287" y="150747"/>
                </a:lnTo>
                <a:lnTo>
                  <a:pt x="90563" y="147083"/>
                </a:lnTo>
                <a:lnTo>
                  <a:pt x="71774" y="143852"/>
                </a:lnTo>
                <a:lnTo>
                  <a:pt x="52886" y="141427"/>
                </a:lnTo>
                <a:lnTo>
                  <a:pt x="33860" y="140181"/>
                </a:lnTo>
                <a:lnTo>
                  <a:pt x="7979" y="128096"/>
                </a:lnTo>
                <a:lnTo>
                  <a:pt x="0" y="102888"/>
                </a:lnTo>
                <a:lnTo>
                  <a:pt x="9510" y="78173"/>
                </a:lnTo>
                <a:lnTo>
                  <a:pt x="36098" y="67564"/>
                </a:lnTo>
                <a:lnTo>
                  <a:pt x="59966" y="69222"/>
                </a:lnTo>
                <a:lnTo>
                  <a:pt x="83711" y="72457"/>
                </a:lnTo>
                <a:lnTo>
                  <a:pt x="107345" y="76700"/>
                </a:lnTo>
                <a:lnTo>
                  <a:pt x="130880" y="81382"/>
                </a:lnTo>
                <a:lnTo>
                  <a:pt x="134546" y="67483"/>
                </a:lnTo>
                <a:lnTo>
                  <a:pt x="138019" y="53526"/>
                </a:lnTo>
                <a:lnTo>
                  <a:pt x="141297" y="39513"/>
                </a:lnTo>
                <a:lnTo>
                  <a:pt x="144374" y="25449"/>
                </a:lnTo>
                <a:lnTo>
                  <a:pt x="150676" y="12787"/>
                </a:lnTo>
                <a:lnTo>
                  <a:pt x="161872" y="4092"/>
                </a:lnTo>
                <a:lnTo>
                  <a:pt x="175595" y="0"/>
                </a:lnTo>
                <a:lnTo>
                  <a:pt x="189474" y="1143"/>
                </a:lnTo>
                <a:lnTo>
                  <a:pt x="202189" y="8049"/>
                </a:lnTo>
                <a:lnTo>
                  <a:pt x="210563" y="18834"/>
                </a:lnTo>
                <a:lnTo>
                  <a:pt x="214468" y="32091"/>
                </a:lnTo>
                <a:lnTo>
                  <a:pt x="213776" y="46412"/>
                </a:lnTo>
                <a:lnTo>
                  <a:pt x="211099" y="58682"/>
                </a:lnTo>
                <a:lnTo>
                  <a:pt x="208260" y="70908"/>
                </a:lnTo>
                <a:lnTo>
                  <a:pt x="205271" y="83089"/>
                </a:lnTo>
                <a:lnTo>
                  <a:pt x="202142" y="95226"/>
                </a:lnTo>
                <a:lnTo>
                  <a:pt x="252858" y="105040"/>
                </a:lnTo>
                <a:lnTo>
                  <a:pt x="265525" y="111249"/>
                </a:lnTo>
                <a:lnTo>
                  <a:pt x="274189" y="122575"/>
                </a:lnTo>
                <a:lnTo>
                  <a:pt x="278262" y="136451"/>
                </a:lnTo>
                <a:lnTo>
                  <a:pt x="277160" y="150309"/>
                </a:lnTo>
                <a:lnTo>
                  <a:pt x="270273" y="163116"/>
                </a:lnTo>
                <a:lnTo>
                  <a:pt x="259555" y="171400"/>
                </a:lnTo>
                <a:lnTo>
                  <a:pt x="246364" y="175214"/>
                </a:lnTo>
                <a:lnTo>
                  <a:pt x="232060" y="174614"/>
                </a:lnTo>
                <a:lnTo>
                  <a:pt x="181075" y="164750"/>
                </a:lnTo>
                <a:lnTo>
                  <a:pt x="175941" y="179454"/>
                </a:lnTo>
                <a:lnTo>
                  <a:pt x="173291" y="186783"/>
                </a:lnTo>
                <a:lnTo>
                  <a:pt x="170575" y="194085"/>
                </a:lnTo>
                <a:lnTo>
                  <a:pt x="163388" y="206483"/>
                </a:lnTo>
                <a:lnTo>
                  <a:pt x="152870" y="215383"/>
                </a:lnTo>
                <a:lnTo>
                  <a:pt x="139929" y="219710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86103" y="9138243"/>
            <a:ext cx="358140" cy="294640"/>
          </a:xfrm>
          <a:custGeom>
            <a:avLst/>
            <a:gdLst/>
            <a:ahLst/>
            <a:cxnLst/>
            <a:rect l="l" t="t" r="r" b="b"/>
            <a:pathLst>
              <a:path w="358140" h="294640">
                <a:moveTo>
                  <a:pt x="151605" y="294046"/>
                </a:moveTo>
                <a:lnTo>
                  <a:pt x="137002" y="292693"/>
                </a:lnTo>
                <a:lnTo>
                  <a:pt x="124841" y="285945"/>
                </a:lnTo>
                <a:lnTo>
                  <a:pt x="115514" y="274861"/>
                </a:lnTo>
                <a:lnTo>
                  <a:pt x="110855" y="261377"/>
                </a:lnTo>
                <a:lnTo>
                  <a:pt x="112700" y="247424"/>
                </a:lnTo>
                <a:lnTo>
                  <a:pt x="122497" y="223963"/>
                </a:lnTo>
                <a:lnTo>
                  <a:pt x="132154" y="200446"/>
                </a:lnTo>
                <a:lnTo>
                  <a:pt x="141685" y="176879"/>
                </a:lnTo>
                <a:lnTo>
                  <a:pt x="151107" y="153265"/>
                </a:lnTo>
                <a:lnTo>
                  <a:pt x="25466" y="121926"/>
                </a:lnTo>
                <a:lnTo>
                  <a:pt x="12877" y="115390"/>
                </a:lnTo>
                <a:lnTo>
                  <a:pt x="4146" y="104302"/>
                </a:lnTo>
                <a:lnTo>
                  <a:pt x="0" y="90708"/>
                </a:lnTo>
                <a:lnTo>
                  <a:pt x="1164" y="76657"/>
                </a:lnTo>
                <a:lnTo>
                  <a:pt x="8000" y="64008"/>
                </a:lnTo>
                <a:lnTo>
                  <a:pt x="18785" y="55455"/>
                </a:lnTo>
                <a:lnTo>
                  <a:pt x="32034" y="51426"/>
                </a:lnTo>
                <a:lnTo>
                  <a:pt x="46264" y="52352"/>
                </a:lnTo>
                <a:lnTo>
                  <a:pt x="177577" y="85108"/>
                </a:lnTo>
                <a:lnTo>
                  <a:pt x="188713" y="55397"/>
                </a:lnTo>
                <a:lnTo>
                  <a:pt x="194205" y="40511"/>
                </a:lnTo>
                <a:lnTo>
                  <a:pt x="199636" y="25608"/>
                </a:lnTo>
                <a:lnTo>
                  <a:pt x="206745" y="13183"/>
                </a:lnTo>
                <a:lnTo>
                  <a:pt x="217319" y="4304"/>
                </a:lnTo>
                <a:lnTo>
                  <a:pt x="230327" y="0"/>
                </a:lnTo>
                <a:lnTo>
                  <a:pt x="244736" y="1302"/>
                </a:lnTo>
                <a:lnTo>
                  <a:pt x="257052" y="8074"/>
                </a:lnTo>
                <a:lnTo>
                  <a:pt x="266131" y="19059"/>
                </a:lnTo>
                <a:lnTo>
                  <a:pt x="270589" y="32484"/>
                </a:lnTo>
                <a:lnTo>
                  <a:pt x="269038" y="46571"/>
                </a:lnTo>
                <a:lnTo>
                  <a:pt x="258749" y="74701"/>
                </a:lnTo>
                <a:lnTo>
                  <a:pt x="248272" y="102769"/>
                </a:lnTo>
                <a:lnTo>
                  <a:pt x="332316" y="123727"/>
                </a:lnTo>
                <a:lnTo>
                  <a:pt x="344916" y="130260"/>
                </a:lnTo>
                <a:lnTo>
                  <a:pt x="353643" y="141350"/>
                </a:lnTo>
                <a:lnTo>
                  <a:pt x="357775" y="154947"/>
                </a:lnTo>
                <a:lnTo>
                  <a:pt x="356591" y="169002"/>
                </a:lnTo>
                <a:lnTo>
                  <a:pt x="349755" y="181652"/>
                </a:lnTo>
                <a:lnTo>
                  <a:pt x="338970" y="190205"/>
                </a:lnTo>
                <a:lnTo>
                  <a:pt x="325721" y="194233"/>
                </a:lnTo>
                <a:lnTo>
                  <a:pt x="311491" y="193307"/>
                </a:lnTo>
                <a:lnTo>
                  <a:pt x="221836" y="170946"/>
                </a:lnTo>
                <a:lnTo>
                  <a:pt x="212094" y="195387"/>
                </a:lnTo>
                <a:lnTo>
                  <a:pt x="192238" y="244110"/>
                </a:lnTo>
                <a:lnTo>
                  <a:pt x="174702" y="280688"/>
                </a:lnTo>
                <a:lnTo>
                  <a:pt x="164354" y="289643"/>
                </a:lnTo>
                <a:lnTo>
                  <a:pt x="151605" y="294046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88781" y="9684934"/>
            <a:ext cx="293370" cy="287020"/>
          </a:xfrm>
          <a:custGeom>
            <a:avLst/>
            <a:gdLst/>
            <a:ahLst/>
            <a:cxnLst/>
            <a:rect l="l" t="t" r="r" b="b"/>
            <a:pathLst>
              <a:path w="293370" h="287020">
                <a:moveTo>
                  <a:pt x="152276" y="285141"/>
                </a:moveTo>
                <a:lnTo>
                  <a:pt x="126207" y="286417"/>
                </a:lnTo>
                <a:lnTo>
                  <a:pt x="104578" y="270728"/>
                </a:lnTo>
                <a:lnTo>
                  <a:pt x="100388" y="242019"/>
                </a:lnTo>
                <a:lnTo>
                  <a:pt x="106940" y="219264"/>
                </a:lnTo>
                <a:lnTo>
                  <a:pt x="114539" y="196883"/>
                </a:lnTo>
                <a:lnTo>
                  <a:pt x="123149" y="174911"/>
                </a:lnTo>
                <a:lnTo>
                  <a:pt x="132737" y="153378"/>
                </a:lnTo>
                <a:lnTo>
                  <a:pt x="106188" y="145679"/>
                </a:lnTo>
                <a:lnTo>
                  <a:pt x="79438" y="138647"/>
                </a:lnTo>
                <a:lnTo>
                  <a:pt x="52504" y="132297"/>
                </a:lnTo>
                <a:lnTo>
                  <a:pt x="25402" y="126639"/>
                </a:lnTo>
                <a:lnTo>
                  <a:pt x="12740" y="120404"/>
                </a:lnTo>
                <a:lnTo>
                  <a:pt x="4076" y="109081"/>
                </a:lnTo>
                <a:lnTo>
                  <a:pt x="0" y="95220"/>
                </a:lnTo>
                <a:lnTo>
                  <a:pt x="1100" y="81371"/>
                </a:lnTo>
                <a:lnTo>
                  <a:pt x="7992" y="68570"/>
                </a:lnTo>
                <a:lnTo>
                  <a:pt x="18715" y="60277"/>
                </a:lnTo>
                <a:lnTo>
                  <a:pt x="31905" y="56454"/>
                </a:lnTo>
                <a:lnTo>
                  <a:pt x="46200" y="57065"/>
                </a:lnTo>
                <a:lnTo>
                  <a:pt x="77307" y="63620"/>
                </a:lnTo>
                <a:lnTo>
                  <a:pt x="108179" y="71080"/>
                </a:lnTo>
                <a:lnTo>
                  <a:pt x="138801" y="79437"/>
                </a:lnTo>
                <a:lnTo>
                  <a:pt x="169156" y="88680"/>
                </a:lnTo>
                <a:lnTo>
                  <a:pt x="183506" y="68068"/>
                </a:lnTo>
                <a:lnTo>
                  <a:pt x="198841" y="48150"/>
                </a:lnTo>
                <a:lnTo>
                  <a:pt x="215129" y="28972"/>
                </a:lnTo>
                <a:lnTo>
                  <a:pt x="232337" y="10580"/>
                </a:lnTo>
                <a:lnTo>
                  <a:pt x="258621" y="0"/>
                </a:lnTo>
                <a:lnTo>
                  <a:pt x="282005" y="11785"/>
                </a:lnTo>
                <a:lnTo>
                  <a:pt x="293114" y="36060"/>
                </a:lnTo>
                <a:lnTo>
                  <a:pt x="282570" y="62946"/>
                </a:lnTo>
                <a:lnTo>
                  <a:pt x="271066" y="75120"/>
                </a:lnTo>
                <a:lnTo>
                  <a:pt x="260080" y="87698"/>
                </a:lnTo>
                <a:lnTo>
                  <a:pt x="249605" y="100659"/>
                </a:lnTo>
                <a:lnTo>
                  <a:pt x="239636" y="113982"/>
                </a:lnTo>
                <a:lnTo>
                  <a:pt x="253099" y="119438"/>
                </a:lnTo>
                <a:lnTo>
                  <a:pt x="266478" y="125085"/>
                </a:lnTo>
                <a:lnTo>
                  <a:pt x="278750" y="132543"/>
                </a:lnTo>
                <a:lnTo>
                  <a:pt x="287698" y="142917"/>
                </a:lnTo>
                <a:lnTo>
                  <a:pt x="292112" y="155693"/>
                </a:lnTo>
                <a:lnTo>
                  <a:pt x="290781" y="170354"/>
                </a:lnTo>
                <a:lnTo>
                  <a:pt x="284075" y="182527"/>
                </a:lnTo>
                <a:lnTo>
                  <a:pt x="273036" y="191889"/>
                </a:lnTo>
                <a:lnTo>
                  <a:pt x="259594" y="196559"/>
                </a:lnTo>
                <a:lnTo>
                  <a:pt x="245681" y="194660"/>
                </a:lnTo>
                <a:lnTo>
                  <a:pt x="234786" y="190044"/>
                </a:lnTo>
                <a:lnTo>
                  <a:pt x="223842" y="185555"/>
                </a:lnTo>
                <a:lnTo>
                  <a:pt x="212853" y="181192"/>
                </a:lnTo>
                <a:lnTo>
                  <a:pt x="201823" y="176948"/>
                </a:lnTo>
                <a:lnTo>
                  <a:pt x="192245" y="197706"/>
                </a:lnTo>
                <a:lnTo>
                  <a:pt x="183700" y="218983"/>
                </a:lnTo>
                <a:lnTo>
                  <a:pt x="176207" y="240744"/>
                </a:lnTo>
                <a:lnTo>
                  <a:pt x="169784" y="262955"/>
                </a:lnTo>
                <a:lnTo>
                  <a:pt x="152276" y="28514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729672" y="8683592"/>
            <a:ext cx="243734" cy="235031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7544330" y="8994230"/>
            <a:ext cx="278765" cy="277495"/>
          </a:xfrm>
          <a:custGeom>
            <a:avLst/>
            <a:gdLst/>
            <a:ahLst/>
            <a:cxnLst/>
            <a:rect l="l" t="t" r="r" b="b"/>
            <a:pathLst>
              <a:path w="278765" h="277495">
                <a:moveTo>
                  <a:pt x="116619" y="276071"/>
                </a:moveTo>
                <a:lnTo>
                  <a:pt x="90269" y="277290"/>
                </a:lnTo>
                <a:lnTo>
                  <a:pt x="68904" y="261687"/>
                </a:lnTo>
                <a:lnTo>
                  <a:pt x="65541" y="233177"/>
                </a:lnTo>
                <a:lnTo>
                  <a:pt x="70455" y="216767"/>
                </a:lnTo>
                <a:lnTo>
                  <a:pt x="75504" y="200393"/>
                </a:lnTo>
                <a:lnTo>
                  <a:pt x="80735" y="184084"/>
                </a:lnTo>
                <a:lnTo>
                  <a:pt x="86194" y="167864"/>
                </a:lnTo>
                <a:lnTo>
                  <a:pt x="73441" y="166314"/>
                </a:lnTo>
                <a:lnTo>
                  <a:pt x="60669" y="164856"/>
                </a:lnTo>
                <a:lnTo>
                  <a:pt x="47883" y="163493"/>
                </a:lnTo>
                <a:lnTo>
                  <a:pt x="35085" y="162228"/>
                </a:lnTo>
                <a:lnTo>
                  <a:pt x="21275" y="158494"/>
                </a:lnTo>
                <a:lnTo>
                  <a:pt x="9986" y="150542"/>
                </a:lnTo>
                <a:lnTo>
                  <a:pt x="2475" y="139061"/>
                </a:lnTo>
                <a:lnTo>
                  <a:pt x="0" y="124742"/>
                </a:lnTo>
                <a:lnTo>
                  <a:pt x="3333" y="111088"/>
                </a:lnTo>
                <a:lnTo>
                  <a:pt x="11572" y="99457"/>
                </a:lnTo>
                <a:lnTo>
                  <a:pt x="23356" y="91686"/>
                </a:lnTo>
                <a:lnTo>
                  <a:pt x="37323" y="89610"/>
                </a:lnTo>
                <a:lnTo>
                  <a:pt x="56569" y="91552"/>
                </a:lnTo>
                <a:lnTo>
                  <a:pt x="75805" y="93701"/>
                </a:lnTo>
                <a:lnTo>
                  <a:pt x="95018" y="96049"/>
                </a:lnTo>
                <a:lnTo>
                  <a:pt x="114200" y="98588"/>
                </a:lnTo>
                <a:lnTo>
                  <a:pt x="126235" y="75189"/>
                </a:lnTo>
                <a:lnTo>
                  <a:pt x="154795" y="30778"/>
                </a:lnTo>
                <a:lnTo>
                  <a:pt x="183439" y="2079"/>
                </a:lnTo>
                <a:lnTo>
                  <a:pt x="197445" y="0"/>
                </a:lnTo>
                <a:lnTo>
                  <a:pt x="211395" y="3178"/>
                </a:lnTo>
                <a:lnTo>
                  <a:pt x="222945" y="11021"/>
                </a:lnTo>
                <a:lnTo>
                  <a:pt x="230680" y="23287"/>
                </a:lnTo>
                <a:lnTo>
                  <a:pt x="232727" y="36816"/>
                </a:lnTo>
                <a:lnTo>
                  <a:pt x="229650" y="50290"/>
                </a:lnTo>
                <a:lnTo>
                  <a:pt x="222016" y="62392"/>
                </a:lnTo>
                <a:lnTo>
                  <a:pt x="212641" y="73672"/>
                </a:lnTo>
                <a:lnTo>
                  <a:pt x="203994" y="85460"/>
                </a:lnTo>
                <a:lnTo>
                  <a:pt x="196010" y="97702"/>
                </a:lnTo>
                <a:lnTo>
                  <a:pt x="188625" y="110344"/>
                </a:lnTo>
                <a:lnTo>
                  <a:pt x="204738" y="113278"/>
                </a:lnTo>
                <a:lnTo>
                  <a:pt x="220826" y="116342"/>
                </a:lnTo>
                <a:lnTo>
                  <a:pt x="265569" y="129218"/>
                </a:lnTo>
                <a:lnTo>
                  <a:pt x="278360" y="154229"/>
                </a:lnTo>
                <a:lnTo>
                  <a:pt x="277252" y="168144"/>
                </a:lnTo>
                <a:lnTo>
                  <a:pt x="270386" y="180886"/>
                </a:lnTo>
                <a:lnTo>
                  <a:pt x="259644" y="189268"/>
                </a:lnTo>
                <a:lnTo>
                  <a:pt x="246432" y="193165"/>
                </a:lnTo>
                <a:lnTo>
                  <a:pt x="232152" y="192450"/>
                </a:lnTo>
                <a:lnTo>
                  <a:pt x="213827" y="188639"/>
                </a:lnTo>
                <a:lnTo>
                  <a:pt x="195478" y="185036"/>
                </a:lnTo>
                <a:lnTo>
                  <a:pt x="177103" y="181639"/>
                </a:lnTo>
                <a:lnTo>
                  <a:pt x="158702" y="178445"/>
                </a:lnTo>
                <a:lnTo>
                  <a:pt x="152287" y="197310"/>
                </a:lnTo>
                <a:lnTo>
                  <a:pt x="146272" y="216282"/>
                </a:lnTo>
                <a:lnTo>
                  <a:pt x="140530" y="235254"/>
                </a:lnTo>
                <a:lnTo>
                  <a:pt x="134937" y="254113"/>
                </a:lnTo>
                <a:lnTo>
                  <a:pt x="116619" y="27607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40431" y="7833850"/>
            <a:ext cx="4079240" cy="528320"/>
          </a:xfrm>
          <a:custGeom>
            <a:avLst/>
            <a:gdLst/>
            <a:ahLst/>
            <a:cxnLst/>
            <a:rect l="l" t="t" r="r" b="b"/>
            <a:pathLst>
              <a:path w="4079240" h="528320">
                <a:moveTo>
                  <a:pt x="4003046" y="528019"/>
                </a:moveTo>
                <a:lnTo>
                  <a:pt x="76196" y="528019"/>
                </a:lnTo>
                <a:lnTo>
                  <a:pt x="61264" y="526542"/>
                </a:lnTo>
                <a:lnTo>
                  <a:pt x="22318" y="505701"/>
                </a:lnTo>
                <a:lnTo>
                  <a:pt x="1477" y="466755"/>
                </a:lnTo>
                <a:lnTo>
                  <a:pt x="0" y="451819"/>
                </a:lnTo>
                <a:lnTo>
                  <a:pt x="0" y="76199"/>
                </a:lnTo>
                <a:lnTo>
                  <a:pt x="12802" y="33924"/>
                </a:lnTo>
                <a:lnTo>
                  <a:pt x="47039" y="5800"/>
                </a:lnTo>
                <a:lnTo>
                  <a:pt x="76199" y="0"/>
                </a:lnTo>
                <a:lnTo>
                  <a:pt x="4003042" y="0"/>
                </a:lnTo>
                <a:lnTo>
                  <a:pt x="4045318" y="12802"/>
                </a:lnTo>
                <a:lnTo>
                  <a:pt x="4073442" y="47039"/>
                </a:lnTo>
                <a:lnTo>
                  <a:pt x="4079242" y="76199"/>
                </a:lnTo>
                <a:lnTo>
                  <a:pt x="4079242" y="451819"/>
                </a:lnTo>
                <a:lnTo>
                  <a:pt x="4066440" y="494095"/>
                </a:lnTo>
                <a:lnTo>
                  <a:pt x="4032203" y="522219"/>
                </a:lnTo>
                <a:lnTo>
                  <a:pt x="4003046" y="528019"/>
                </a:lnTo>
                <a:close/>
              </a:path>
            </a:pathLst>
          </a:custGeom>
          <a:solidFill>
            <a:srgbClr val="AC7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18254" y="7833850"/>
            <a:ext cx="4669790" cy="528320"/>
          </a:xfrm>
          <a:custGeom>
            <a:avLst/>
            <a:gdLst/>
            <a:ahLst/>
            <a:cxnLst/>
            <a:rect l="l" t="t" r="r" b="b"/>
            <a:pathLst>
              <a:path w="4669790" h="528320">
                <a:moveTo>
                  <a:pt x="4593214" y="528019"/>
                </a:moveTo>
                <a:lnTo>
                  <a:pt x="76196" y="528019"/>
                </a:lnTo>
                <a:lnTo>
                  <a:pt x="61264" y="526542"/>
                </a:lnTo>
                <a:lnTo>
                  <a:pt x="22318" y="505701"/>
                </a:lnTo>
                <a:lnTo>
                  <a:pt x="1477" y="466755"/>
                </a:lnTo>
                <a:lnTo>
                  <a:pt x="0" y="451819"/>
                </a:lnTo>
                <a:lnTo>
                  <a:pt x="0" y="76199"/>
                </a:lnTo>
                <a:lnTo>
                  <a:pt x="12802" y="33924"/>
                </a:lnTo>
                <a:lnTo>
                  <a:pt x="47039" y="5800"/>
                </a:lnTo>
                <a:lnTo>
                  <a:pt x="76199" y="0"/>
                </a:lnTo>
                <a:lnTo>
                  <a:pt x="4593210" y="0"/>
                </a:lnTo>
                <a:lnTo>
                  <a:pt x="4635486" y="12802"/>
                </a:lnTo>
                <a:lnTo>
                  <a:pt x="4663610" y="47039"/>
                </a:lnTo>
                <a:lnTo>
                  <a:pt x="4669410" y="76199"/>
                </a:lnTo>
                <a:lnTo>
                  <a:pt x="4669410" y="451819"/>
                </a:lnTo>
                <a:lnTo>
                  <a:pt x="4656608" y="494095"/>
                </a:lnTo>
                <a:lnTo>
                  <a:pt x="4622371" y="522219"/>
                </a:lnTo>
                <a:lnTo>
                  <a:pt x="4593214" y="528019"/>
                </a:lnTo>
                <a:close/>
              </a:path>
            </a:pathLst>
          </a:custGeom>
          <a:solidFill>
            <a:srgbClr val="AC785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3164205" cy="2912110"/>
            <a:chOff x="0" y="0"/>
            <a:chExt cx="3164205" cy="2912110"/>
          </a:xfrm>
        </p:grpSpPr>
        <p:sp>
          <p:nvSpPr>
            <p:cNvPr id="5" name="object 5"/>
            <p:cNvSpPr/>
            <p:nvPr/>
          </p:nvSpPr>
          <p:spPr>
            <a:xfrm>
              <a:off x="720458" y="0"/>
              <a:ext cx="2256790" cy="1836420"/>
            </a:xfrm>
            <a:custGeom>
              <a:avLst/>
              <a:gdLst/>
              <a:ahLst/>
              <a:cxnLst/>
              <a:rect l="l" t="t" r="r" b="b"/>
              <a:pathLst>
                <a:path w="2256790" h="1836420">
                  <a:moveTo>
                    <a:pt x="1197032" y="1835806"/>
                  </a:moveTo>
                  <a:lnTo>
                    <a:pt x="1122529" y="1829889"/>
                  </a:lnTo>
                  <a:lnTo>
                    <a:pt x="1068761" y="1823567"/>
                  </a:lnTo>
                  <a:lnTo>
                    <a:pt x="1007921" y="1815511"/>
                  </a:lnTo>
                  <a:lnTo>
                    <a:pt x="942963" y="1806103"/>
                  </a:lnTo>
                  <a:lnTo>
                    <a:pt x="876840" y="1795724"/>
                  </a:lnTo>
                  <a:lnTo>
                    <a:pt x="812508" y="1784755"/>
                  </a:lnTo>
                  <a:lnTo>
                    <a:pt x="752921" y="1773578"/>
                  </a:lnTo>
                  <a:lnTo>
                    <a:pt x="701032" y="1762573"/>
                  </a:lnTo>
                  <a:lnTo>
                    <a:pt x="659795" y="1752123"/>
                  </a:lnTo>
                  <a:lnTo>
                    <a:pt x="620187" y="1736175"/>
                  </a:lnTo>
                  <a:lnTo>
                    <a:pt x="576951" y="1708267"/>
                  </a:lnTo>
                  <a:lnTo>
                    <a:pt x="513158" y="1662532"/>
                  </a:lnTo>
                  <a:lnTo>
                    <a:pt x="475482" y="1633811"/>
                  </a:lnTo>
                  <a:lnTo>
                    <a:pt x="434983" y="1601634"/>
                  </a:lnTo>
                  <a:lnTo>
                    <a:pt x="392431" y="1566334"/>
                  </a:lnTo>
                  <a:lnTo>
                    <a:pt x="348600" y="1528244"/>
                  </a:lnTo>
                  <a:lnTo>
                    <a:pt x="304261" y="1487697"/>
                  </a:lnTo>
                  <a:lnTo>
                    <a:pt x="260186" y="1445027"/>
                  </a:lnTo>
                  <a:lnTo>
                    <a:pt x="217146" y="1400567"/>
                  </a:lnTo>
                  <a:lnTo>
                    <a:pt x="175914" y="1354651"/>
                  </a:lnTo>
                  <a:lnTo>
                    <a:pt x="137261" y="1307612"/>
                  </a:lnTo>
                  <a:lnTo>
                    <a:pt x="101960" y="1259784"/>
                  </a:lnTo>
                  <a:lnTo>
                    <a:pt x="70782" y="1211500"/>
                  </a:lnTo>
                  <a:lnTo>
                    <a:pt x="44499" y="1163094"/>
                  </a:lnTo>
                  <a:lnTo>
                    <a:pt x="34408" y="1112703"/>
                  </a:lnTo>
                  <a:lnTo>
                    <a:pt x="28966" y="1067779"/>
                  </a:lnTo>
                  <a:lnTo>
                    <a:pt x="23504" y="1013149"/>
                  </a:lnTo>
                  <a:lnTo>
                    <a:pt x="18203" y="951397"/>
                  </a:lnTo>
                  <a:lnTo>
                    <a:pt x="13246" y="885109"/>
                  </a:lnTo>
                  <a:lnTo>
                    <a:pt x="8815" y="816870"/>
                  </a:lnTo>
                  <a:lnTo>
                    <a:pt x="5092" y="749264"/>
                  </a:lnTo>
                  <a:lnTo>
                    <a:pt x="2261" y="684876"/>
                  </a:lnTo>
                  <a:lnTo>
                    <a:pt x="502" y="626290"/>
                  </a:lnTo>
                  <a:lnTo>
                    <a:pt x="0" y="576093"/>
                  </a:lnTo>
                  <a:lnTo>
                    <a:pt x="934" y="536869"/>
                  </a:lnTo>
                  <a:lnTo>
                    <a:pt x="15772" y="470714"/>
                  </a:lnTo>
                  <a:lnTo>
                    <a:pt x="37385" y="419785"/>
                  </a:lnTo>
                  <a:lnTo>
                    <a:pt x="64562" y="363781"/>
                  </a:lnTo>
                  <a:lnTo>
                    <a:pt x="93536" y="308071"/>
                  </a:lnTo>
                  <a:lnTo>
                    <a:pt x="120542" y="258019"/>
                  </a:lnTo>
                  <a:lnTo>
                    <a:pt x="141814" y="218994"/>
                  </a:lnTo>
                  <a:lnTo>
                    <a:pt x="153584" y="196362"/>
                  </a:lnTo>
                  <a:lnTo>
                    <a:pt x="207881" y="127226"/>
                  </a:lnTo>
                  <a:lnTo>
                    <a:pt x="311745" y="0"/>
                  </a:lnTo>
                  <a:lnTo>
                    <a:pt x="2034110" y="0"/>
                  </a:lnTo>
                  <a:lnTo>
                    <a:pt x="2038056" y="12917"/>
                  </a:lnTo>
                  <a:lnTo>
                    <a:pt x="2058595" y="56783"/>
                  </a:lnTo>
                  <a:lnTo>
                    <a:pt x="2077473" y="97590"/>
                  </a:lnTo>
                  <a:lnTo>
                    <a:pt x="2100133" y="147274"/>
                  </a:lnTo>
                  <a:lnTo>
                    <a:pt x="2125109" y="203056"/>
                  </a:lnTo>
                  <a:lnTo>
                    <a:pt x="2150934" y="262159"/>
                  </a:lnTo>
                  <a:lnTo>
                    <a:pt x="2176142" y="321803"/>
                  </a:lnTo>
                  <a:lnTo>
                    <a:pt x="2199265" y="379209"/>
                  </a:lnTo>
                  <a:lnTo>
                    <a:pt x="2218838" y="431599"/>
                  </a:lnTo>
                  <a:lnTo>
                    <a:pt x="2233393" y="476195"/>
                  </a:lnTo>
                  <a:lnTo>
                    <a:pt x="2245920" y="546214"/>
                  </a:lnTo>
                  <a:lnTo>
                    <a:pt x="2249632" y="590578"/>
                  </a:lnTo>
                  <a:lnTo>
                    <a:pt x="2252562" y="641827"/>
                  </a:lnTo>
                  <a:lnTo>
                    <a:pt x="2254671" y="698478"/>
                  </a:lnTo>
                  <a:lnTo>
                    <a:pt x="2255920" y="759048"/>
                  </a:lnTo>
                  <a:lnTo>
                    <a:pt x="2256270" y="822053"/>
                  </a:lnTo>
                  <a:lnTo>
                    <a:pt x="2255684" y="886011"/>
                  </a:lnTo>
                  <a:lnTo>
                    <a:pt x="2254122" y="949438"/>
                  </a:lnTo>
                  <a:lnTo>
                    <a:pt x="2251546" y="1010851"/>
                  </a:lnTo>
                  <a:lnTo>
                    <a:pt x="2247917" y="1068767"/>
                  </a:lnTo>
                  <a:lnTo>
                    <a:pt x="2243198" y="1121703"/>
                  </a:lnTo>
                  <a:lnTo>
                    <a:pt x="2237349" y="1168176"/>
                  </a:lnTo>
                  <a:lnTo>
                    <a:pt x="2230331" y="1206703"/>
                  </a:lnTo>
                  <a:lnTo>
                    <a:pt x="2199434" y="1287711"/>
                  </a:lnTo>
                  <a:lnTo>
                    <a:pt x="2170999" y="1338182"/>
                  </a:lnTo>
                  <a:lnTo>
                    <a:pt x="2137861" y="1386876"/>
                  </a:lnTo>
                  <a:lnTo>
                    <a:pt x="2101080" y="1433454"/>
                  </a:lnTo>
                  <a:lnTo>
                    <a:pt x="2061716" y="1477579"/>
                  </a:lnTo>
                  <a:lnTo>
                    <a:pt x="2020827" y="1518911"/>
                  </a:lnTo>
                  <a:lnTo>
                    <a:pt x="1979474" y="1557115"/>
                  </a:lnTo>
                  <a:lnTo>
                    <a:pt x="1938716" y="1591850"/>
                  </a:lnTo>
                  <a:lnTo>
                    <a:pt x="1899612" y="1622780"/>
                  </a:lnTo>
                  <a:lnTo>
                    <a:pt x="1863223" y="1649565"/>
                  </a:lnTo>
                  <a:lnTo>
                    <a:pt x="1830607" y="1671869"/>
                  </a:lnTo>
                  <a:lnTo>
                    <a:pt x="1780936" y="1701680"/>
                  </a:lnTo>
                  <a:lnTo>
                    <a:pt x="1716152" y="1724827"/>
                  </a:lnTo>
                  <a:lnTo>
                    <a:pt x="1676821" y="1736907"/>
                  </a:lnTo>
                  <a:lnTo>
                    <a:pt x="1630153" y="1750657"/>
                  </a:lnTo>
                  <a:lnTo>
                    <a:pt x="1577853" y="1765368"/>
                  </a:lnTo>
                  <a:lnTo>
                    <a:pt x="1521622" y="1780334"/>
                  </a:lnTo>
                  <a:lnTo>
                    <a:pt x="1463163" y="1794846"/>
                  </a:lnTo>
                  <a:lnTo>
                    <a:pt x="1404179" y="1808195"/>
                  </a:lnTo>
                  <a:lnTo>
                    <a:pt x="1346371" y="1819674"/>
                  </a:lnTo>
                  <a:lnTo>
                    <a:pt x="1291442" y="1828574"/>
                  </a:lnTo>
                  <a:lnTo>
                    <a:pt x="1241095" y="1834188"/>
                  </a:lnTo>
                  <a:lnTo>
                    <a:pt x="1197032" y="1835806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4736" y="0"/>
              <a:ext cx="2109470" cy="1774189"/>
            </a:xfrm>
            <a:custGeom>
              <a:avLst/>
              <a:gdLst/>
              <a:ahLst/>
              <a:cxnLst/>
              <a:rect l="l" t="t" r="r" b="b"/>
              <a:pathLst>
                <a:path w="2109470" h="1774189">
                  <a:moveTo>
                    <a:pt x="1118330" y="1774002"/>
                  </a:moveTo>
                  <a:lnTo>
                    <a:pt x="1039908" y="1767729"/>
                  </a:lnTo>
                  <a:lnTo>
                    <a:pt x="987641" y="1760675"/>
                  </a:lnTo>
                  <a:lnTo>
                    <a:pt x="929976" y="1751712"/>
                  </a:lnTo>
                  <a:lnTo>
                    <a:pt x="869391" y="1741364"/>
                  </a:lnTo>
                  <a:lnTo>
                    <a:pt x="808366" y="1730159"/>
                  </a:lnTo>
                  <a:lnTo>
                    <a:pt x="749379" y="1718620"/>
                  </a:lnTo>
                  <a:lnTo>
                    <a:pt x="694911" y="1707275"/>
                  </a:lnTo>
                  <a:lnTo>
                    <a:pt x="647439" y="1696649"/>
                  </a:lnTo>
                  <a:lnTo>
                    <a:pt x="609443" y="1687267"/>
                  </a:lnTo>
                  <a:lnTo>
                    <a:pt x="572539" y="1674504"/>
                  </a:lnTo>
                  <a:lnTo>
                    <a:pt x="529843" y="1648443"/>
                  </a:lnTo>
                  <a:lnTo>
                    <a:pt x="465153" y="1603709"/>
                  </a:lnTo>
                  <a:lnTo>
                    <a:pt x="426798" y="1575216"/>
                  </a:lnTo>
                  <a:lnTo>
                    <a:pt x="385629" y="1543105"/>
                  </a:lnTo>
                  <a:lnTo>
                    <a:pt x="342542" y="1507729"/>
                  </a:lnTo>
                  <a:lnTo>
                    <a:pt x="298431" y="1469436"/>
                  </a:lnTo>
                  <a:lnTo>
                    <a:pt x="254192" y="1428577"/>
                  </a:lnTo>
                  <a:lnTo>
                    <a:pt x="210718" y="1385502"/>
                  </a:lnTo>
                  <a:lnTo>
                    <a:pt x="168906" y="1340562"/>
                  </a:lnTo>
                  <a:lnTo>
                    <a:pt x="129651" y="1294108"/>
                  </a:lnTo>
                  <a:lnTo>
                    <a:pt x="93846" y="1246489"/>
                  </a:lnTo>
                  <a:lnTo>
                    <a:pt x="62387" y="1198056"/>
                  </a:lnTo>
                  <a:lnTo>
                    <a:pt x="36170" y="1149159"/>
                  </a:lnTo>
                  <a:lnTo>
                    <a:pt x="25995" y="1098875"/>
                  </a:lnTo>
                  <a:lnTo>
                    <a:pt x="20607" y="1054497"/>
                  </a:lnTo>
                  <a:lnTo>
                    <a:pt x="15355" y="1000742"/>
                  </a:lnTo>
                  <a:lnTo>
                    <a:pt x="10493" y="940194"/>
                  </a:lnTo>
                  <a:lnTo>
                    <a:pt x="6274" y="875437"/>
                  </a:lnTo>
                  <a:lnTo>
                    <a:pt x="2950" y="809056"/>
                  </a:lnTo>
                  <a:lnTo>
                    <a:pt x="774" y="743635"/>
                  </a:lnTo>
                  <a:lnTo>
                    <a:pt x="0" y="681760"/>
                  </a:lnTo>
                  <a:lnTo>
                    <a:pt x="879" y="626015"/>
                  </a:lnTo>
                  <a:lnTo>
                    <a:pt x="3665" y="578983"/>
                  </a:lnTo>
                  <a:lnTo>
                    <a:pt x="101960" y="317192"/>
                  </a:lnTo>
                  <a:lnTo>
                    <a:pt x="251347" y="87190"/>
                  </a:lnTo>
                  <a:lnTo>
                    <a:pt x="319024" y="0"/>
                  </a:lnTo>
                  <a:lnTo>
                    <a:pt x="1892011" y="0"/>
                  </a:lnTo>
                  <a:lnTo>
                    <a:pt x="1902844" y="45950"/>
                  </a:lnTo>
                  <a:lnTo>
                    <a:pt x="1931645" y="111972"/>
                  </a:lnTo>
                  <a:lnTo>
                    <a:pt x="1996140" y="262438"/>
                  </a:lnTo>
                  <a:lnTo>
                    <a:pt x="2063465" y="425953"/>
                  </a:lnTo>
                  <a:lnTo>
                    <a:pt x="2100756" y="531120"/>
                  </a:lnTo>
                  <a:lnTo>
                    <a:pt x="2107378" y="596659"/>
                  </a:lnTo>
                  <a:lnTo>
                    <a:pt x="2108743" y="643700"/>
                  </a:lnTo>
                  <a:lnTo>
                    <a:pt x="2108899" y="697890"/>
                  </a:lnTo>
                  <a:lnTo>
                    <a:pt x="2107914" y="757454"/>
                  </a:lnTo>
                  <a:lnTo>
                    <a:pt x="2105854" y="820619"/>
                  </a:lnTo>
                  <a:lnTo>
                    <a:pt x="2102786" y="885611"/>
                  </a:lnTo>
                  <a:lnTo>
                    <a:pt x="2098776" y="950656"/>
                  </a:lnTo>
                  <a:lnTo>
                    <a:pt x="2093891" y="1013979"/>
                  </a:lnTo>
                  <a:lnTo>
                    <a:pt x="2088198" y="1073807"/>
                  </a:lnTo>
                  <a:lnTo>
                    <a:pt x="2081764" y="1128366"/>
                  </a:lnTo>
                  <a:lnTo>
                    <a:pt x="2074655" y="1175881"/>
                  </a:lnTo>
                  <a:lnTo>
                    <a:pt x="2066938" y="1214579"/>
                  </a:lnTo>
                  <a:lnTo>
                    <a:pt x="2044196" y="1271930"/>
                  </a:lnTo>
                  <a:lnTo>
                    <a:pt x="2021507" y="1306929"/>
                  </a:lnTo>
                  <a:lnTo>
                    <a:pt x="1991983" y="1346285"/>
                  </a:lnTo>
                  <a:lnTo>
                    <a:pt x="1956994" y="1388600"/>
                  </a:lnTo>
                  <a:lnTo>
                    <a:pt x="1917912" y="1432478"/>
                  </a:lnTo>
                  <a:lnTo>
                    <a:pt x="1876105" y="1476519"/>
                  </a:lnTo>
                  <a:lnTo>
                    <a:pt x="1832946" y="1519328"/>
                  </a:lnTo>
                  <a:lnTo>
                    <a:pt x="1789803" y="1559507"/>
                  </a:lnTo>
                  <a:lnTo>
                    <a:pt x="1748048" y="1595658"/>
                  </a:lnTo>
                  <a:lnTo>
                    <a:pt x="1709051" y="1626383"/>
                  </a:lnTo>
                  <a:lnTo>
                    <a:pt x="1674182" y="1650286"/>
                  </a:lnTo>
                  <a:lnTo>
                    <a:pt x="1623757" y="1673268"/>
                  </a:lnTo>
                  <a:lnTo>
                    <a:pt x="1544930" y="1694866"/>
                  </a:lnTo>
                  <a:lnTo>
                    <a:pt x="1492315" y="1707793"/>
                  </a:lnTo>
                  <a:lnTo>
                    <a:pt x="1434339" y="1721225"/>
                  </a:lnTo>
                  <a:lnTo>
                    <a:pt x="1373581" y="1734475"/>
                  </a:lnTo>
                  <a:lnTo>
                    <a:pt x="1312620" y="1746858"/>
                  </a:lnTo>
                  <a:lnTo>
                    <a:pt x="1254035" y="1757688"/>
                  </a:lnTo>
                  <a:lnTo>
                    <a:pt x="1200406" y="1766280"/>
                  </a:lnTo>
                  <a:lnTo>
                    <a:pt x="1154311" y="1771946"/>
                  </a:lnTo>
                  <a:lnTo>
                    <a:pt x="1118330" y="1774002"/>
                  </a:lnTo>
                  <a:close/>
                </a:path>
              </a:pathLst>
            </a:custGeom>
            <a:solidFill>
              <a:srgbClr val="8FBA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90827" y="0"/>
              <a:ext cx="1915795" cy="1660525"/>
            </a:xfrm>
            <a:custGeom>
              <a:avLst/>
              <a:gdLst/>
              <a:ahLst/>
              <a:cxnLst/>
              <a:rect l="l" t="t" r="r" b="b"/>
              <a:pathLst>
                <a:path w="1915795" h="1660525">
                  <a:moveTo>
                    <a:pt x="1006486" y="1659985"/>
                  </a:moveTo>
                  <a:lnTo>
                    <a:pt x="944655" y="1655812"/>
                  </a:lnTo>
                  <a:lnTo>
                    <a:pt x="896877" y="1649604"/>
                  </a:lnTo>
                  <a:lnTo>
                    <a:pt x="841342" y="1641135"/>
                  </a:lnTo>
                  <a:lnTo>
                    <a:pt x="780662" y="1630768"/>
                  </a:lnTo>
                  <a:lnTo>
                    <a:pt x="717450" y="1618868"/>
                  </a:lnTo>
                  <a:lnTo>
                    <a:pt x="654321" y="1605797"/>
                  </a:lnTo>
                  <a:lnTo>
                    <a:pt x="593887" y="1591921"/>
                  </a:lnTo>
                  <a:lnTo>
                    <a:pt x="538761" y="1577603"/>
                  </a:lnTo>
                  <a:lnTo>
                    <a:pt x="491557" y="1563207"/>
                  </a:lnTo>
                  <a:lnTo>
                    <a:pt x="454888" y="1549098"/>
                  </a:lnTo>
                  <a:lnTo>
                    <a:pt x="416474" y="1523536"/>
                  </a:lnTo>
                  <a:lnTo>
                    <a:pt x="363294" y="1478493"/>
                  </a:lnTo>
                  <a:lnTo>
                    <a:pt x="327978" y="1447287"/>
                  </a:lnTo>
                  <a:lnTo>
                    <a:pt x="288824" y="1411445"/>
                  </a:lnTo>
                  <a:lnTo>
                    <a:pt x="247317" y="1371836"/>
                  </a:lnTo>
                  <a:lnTo>
                    <a:pt x="204942" y="1329325"/>
                  </a:lnTo>
                  <a:lnTo>
                    <a:pt x="163183" y="1284780"/>
                  </a:lnTo>
                  <a:lnTo>
                    <a:pt x="123527" y="1239067"/>
                  </a:lnTo>
                  <a:lnTo>
                    <a:pt x="87457" y="1193052"/>
                  </a:lnTo>
                  <a:lnTo>
                    <a:pt x="56458" y="1147603"/>
                  </a:lnTo>
                  <a:lnTo>
                    <a:pt x="32016" y="1103585"/>
                  </a:lnTo>
                  <a:lnTo>
                    <a:pt x="21638" y="1049882"/>
                  </a:lnTo>
                  <a:lnTo>
                    <a:pt x="16126" y="1001996"/>
                  </a:lnTo>
                  <a:lnTo>
                    <a:pt x="10888" y="944378"/>
                  </a:lnTo>
                  <a:lnTo>
                    <a:pt x="6290" y="880244"/>
                  </a:lnTo>
                  <a:lnTo>
                    <a:pt x="2698" y="812810"/>
                  </a:lnTo>
                  <a:lnTo>
                    <a:pt x="479" y="745294"/>
                  </a:lnTo>
                  <a:lnTo>
                    <a:pt x="0" y="680912"/>
                  </a:lnTo>
                  <a:lnTo>
                    <a:pt x="1625" y="622882"/>
                  </a:lnTo>
                  <a:lnTo>
                    <a:pt x="5723" y="574419"/>
                  </a:lnTo>
                  <a:lnTo>
                    <a:pt x="53887" y="457845"/>
                  </a:lnTo>
                  <a:lnTo>
                    <a:pt x="128594" y="332777"/>
                  </a:lnTo>
                  <a:lnTo>
                    <a:pt x="200225" y="217883"/>
                  </a:lnTo>
                  <a:lnTo>
                    <a:pt x="232225" y="167509"/>
                  </a:lnTo>
                  <a:lnTo>
                    <a:pt x="306340" y="67375"/>
                  </a:lnTo>
                  <a:lnTo>
                    <a:pt x="357903" y="0"/>
                  </a:lnTo>
                  <a:lnTo>
                    <a:pt x="1700301" y="0"/>
                  </a:lnTo>
                  <a:lnTo>
                    <a:pt x="1719429" y="54929"/>
                  </a:lnTo>
                  <a:lnTo>
                    <a:pt x="1731945" y="89803"/>
                  </a:lnTo>
                  <a:lnTo>
                    <a:pt x="1756670" y="146627"/>
                  </a:lnTo>
                  <a:lnTo>
                    <a:pt x="1812437" y="278699"/>
                  </a:lnTo>
                  <a:lnTo>
                    <a:pt x="1871633" y="428413"/>
                  </a:lnTo>
                  <a:lnTo>
                    <a:pt x="1906646" y="538169"/>
                  </a:lnTo>
                  <a:lnTo>
                    <a:pt x="1913788" y="609467"/>
                  </a:lnTo>
                  <a:lnTo>
                    <a:pt x="1915348" y="657295"/>
                  </a:lnTo>
                  <a:lnTo>
                    <a:pt x="1915670" y="710753"/>
                  </a:lnTo>
                  <a:lnTo>
                    <a:pt x="1914829" y="767975"/>
                  </a:lnTo>
                  <a:lnTo>
                    <a:pt x="1912903" y="827093"/>
                  </a:lnTo>
                  <a:lnTo>
                    <a:pt x="1909968" y="886241"/>
                  </a:lnTo>
                  <a:lnTo>
                    <a:pt x="1906100" y="943552"/>
                  </a:lnTo>
                  <a:lnTo>
                    <a:pt x="1901377" y="997160"/>
                  </a:lnTo>
                  <a:lnTo>
                    <a:pt x="1895874" y="1045197"/>
                  </a:lnTo>
                  <a:lnTo>
                    <a:pt x="1889668" y="1085798"/>
                  </a:lnTo>
                  <a:lnTo>
                    <a:pt x="1861644" y="1152245"/>
                  </a:lnTo>
                  <a:lnTo>
                    <a:pt x="1835313" y="1198801"/>
                  </a:lnTo>
                  <a:lnTo>
                    <a:pt x="1803384" y="1250423"/>
                  </a:lnTo>
                  <a:lnTo>
                    <a:pt x="1767818" y="1304243"/>
                  </a:lnTo>
                  <a:lnTo>
                    <a:pt x="1730577" y="1357394"/>
                  </a:lnTo>
                  <a:lnTo>
                    <a:pt x="1693621" y="1407010"/>
                  </a:lnTo>
                  <a:lnTo>
                    <a:pt x="1658912" y="1450222"/>
                  </a:lnTo>
                  <a:lnTo>
                    <a:pt x="1628410" y="1484163"/>
                  </a:lnTo>
                  <a:lnTo>
                    <a:pt x="1587761" y="1515587"/>
                  </a:lnTo>
                  <a:lnTo>
                    <a:pt x="1528443" y="1541674"/>
                  </a:lnTo>
                  <a:lnTo>
                    <a:pt x="1487312" y="1557008"/>
                  </a:lnTo>
                  <a:lnTo>
                    <a:pt x="1439782" y="1573116"/>
                  </a:lnTo>
                  <a:lnTo>
                    <a:pt x="1386788" y="1589431"/>
                  </a:lnTo>
                  <a:lnTo>
                    <a:pt x="1329266" y="1605387"/>
                  </a:lnTo>
                  <a:lnTo>
                    <a:pt x="1268151" y="1620418"/>
                  </a:lnTo>
                  <a:lnTo>
                    <a:pt x="1204380" y="1633960"/>
                  </a:lnTo>
                  <a:lnTo>
                    <a:pt x="1138888" y="1645445"/>
                  </a:lnTo>
                  <a:lnTo>
                    <a:pt x="1072612" y="1654309"/>
                  </a:lnTo>
                  <a:lnTo>
                    <a:pt x="1006486" y="1659985"/>
                  </a:lnTo>
                  <a:close/>
                </a:path>
              </a:pathLst>
            </a:custGeom>
            <a:solidFill>
              <a:srgbClr val="D1D8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76410" y="137181"/>
              <a:ext cx="945515" cy="1101725"/>
            </a:xfrm>
            <a:custGeom>
              <a:avLst/>
              <a:gdLst/>
              <a:ahLst/>
              <a:cxnLst/>
              <a:rect l="l" t="t" r="r" b="b"/>
              <a:pathLst>
                <a:path w="945514" h="1101725">
                  <a:moveTo>
                    <a:pt x="440521" y="1101709"/>
                  </a:moveTo>
                  <a:lnTo>
                    <a:pt x="398638" y="1101267"/>
                  </a:lnTo>
                  <a:lnTo>
                    <a:pt x="325810" y="1081532"/>
                  </a:lnTo>
                  <a:lnTo>
                    <a:pt x="267560" y="1054895"/>
                  </a:lnTo>
                  <a:lnTo>
                    <a:pt x="206628" y="1023488"/>
                  </a:lnTo>
                  <a:lnTo>
                    <a:pt x="155228" y="993408"/>
                  </a:lnTo>
                  <a:lnTo>
                    <a:pt x="97598" y="931007"/>
                  </a:lnTo>
                  <a:lnTo>
                    <a:pt x="71845" y="881492"/>
                  </a:lnTo>
                  <a:lnTo>
                    <a:pt x="48988" y="826750"/>
                  </a:lnTo>
                  <a:lnTo>
                    <a:pt x="29701" y="771330"/>
                  </a:lnTo>
                  <a:lnTo>
                    <a:pt x="14657" y="719780"/>
                  </a:lnTo>
                  <a:lnTo>
                    <a:pt x="4532" y="676648"/>
                  </a:lnTo>
                  <a:lnTo>
                    <a:pt x="0" y="646482"/>
                  </a:lnTo>
                  <a:lnTo>
                    <a:pt x="3803" y="609042"/>
                  </a:lnTo>
                  <a:lnTo>
                    <a:pt x="16318" y="554617"/>
                  </a:lnTo>
                  <a:lnTo>
                    <a:pt x="33914" y="492464"/>
                  </a:lnTo>
                  <a:lnTo>
                    <a:pt x="52960" y="431841"/>
                  </a:lnTo>
                  <a:lnTo>
                    <a:pt x="69822" y="382006"/>
                  </a:lnTo>
                  <a:lnTo>
                    <a:pt x="105089" y="303032"/>
                  </a:lnTo>
                  <a:lnTo>
                    <a:pt x="135978" y="252212"/>
                  </a:lnTo>
                  <a:lnTo>
                    <a:pt x="169943" y="203219"/>
                  </a:lnTo>
                  <a:lnTo>
                    <a:pt x="203389" y="159513"/>
                  </a:lnTo>
                  <a:lnTo>
                    <a:pt x="232720" y="124554"/>
                  </a:lnTo>
                  <a:lnTo>
                    <a:pt x="280357" y="85828"/>
                  </a:lnTo>
                  <a:lnTo>
                    <a:pt x="325199" y="66136"/>
                  </a:lnTo>
                  <a:lnTo>
                    <a:pt x="381663" y="45243"/>
                  </a:lnTo>
                  <a:lnTo>
                    <a:pt x="442544" y="25667"/>
                  </a:lnTo>
                  <a:lnTo>
                    <a:pt x="500635" y="9923"/>
                  </a:lnTo>
                  <a:lnTo>
                    <a:pt x="548732" y="529"/>
                  </a:lnTo>
                  <a:lnTo>
                    <a:pt x="579629" y="0"/>
                  </a:lnTo>
                  <a:lnTo>
                    <a:pt x="613187" y="14220"/>
                  </a:lnTo>
                  <a:lnTo>
                    <a:pt x="661888" y="42122"/>
                  </a:lnTo>
                  <a:lnTo>
                    <a:pt x="717400" y="78166"/>
                  </a:lnTo>
                  <a:lnTo>
                    <a:pt x="771396" y="116813"/>
                  </a:lnTo>
                  <a:lnTo>
                    <a:pt x="815544" y="152523"/>
                  </a:lnTo>
                  <a:lnTo>
                    <a:pt x="854728" y="206679"/>
                  </a:lnTo>
                  <a:lnTo>
                    <a:pt x="873315" y="252844"/>
                  </a:lnTo>
                  <a:lnTo>
                    <a:pt x="894244" y="309009"/>
                  </a:lnTo>
                  <a:lnTo>
                    <a:pt x="914483" y="365932"/>
                  </a:lnTo>
                  <a:lnTo>
                    <a:pt x="930998" y="414372"/>
                  </a:lnTo>
                  <a:lnTo>
                    <a:pt x="943808" y="470394"/>
                  </a:lnTo>
                  <a:lnTo>
                    <a:pt x="945004" y="514146"/>
                  </a:lnTo>
                  <a:lnTo>
                    <a:pt x="944508" y="570317"/>
                  </a:lnTo>
                  <a:lnTo>
                    <a:pt x="942482" y="632885"/>
                  </a:lnTo>
                  <a:lnTo>
                    <a:pt x="939087" y="695826"/>
                  </a:lnTo>
                  <a:lnTo>
                    <a:pt x="934485" y="753116"/>
                  </a:lnTo>
                  <a:lnTo>
                    <a:pt x="928837" y="798731"/>
                  </a:lnTo>
                  <a:lnTo>
                    <a:pt x="906264" y="855591"/>
                  </a:lnTo>
                  <a:lnTo>
                    <a:pt x="879309" y="893573"/>
                  </a:lnTo>
                  <a:lnTo>
                    <a:pt x="845504" y="935563"/>
                  </a:lnTo>
                  <a:lnTo>
                    <a:pt x="808918" y="976528"/>
                  </a:lnTo>
                  <a:lnTo>
                    <a:pt x="773617" y="1011437"/>
                  </a:lnTo>
                  <a:lnTo>
                    <a:pt x="743667" y="1035257"/>
                  </a:lnTo>
                  <a:lnTo>
                    <a:pt x="705611" y="1054131"/>
                  </a:lnTo>
                  <a:lnTo>
                    <a:pt x="657597" y="1070000"/>
                  </a:lnTo>
                  <a:lnTo>
                    <a:pt x="603352" y="1082777"/>
                  </a:lnTo>
                  <a:lnTo>
                    <a:pt x="546606" y="1092378"/>
                  </a:lnTo>
                  <a:lnTo>
                    <a:pt x="491086" y="1098717"/>
                  </a:lnTo>
                  <a:lnTo>
                    <a:pt x="440521" y="1101709"/>
                  </a:lnTo>
                  <a:close/>
                </a:path>
              </a:pathLst>
            </a:custGeom>
            <a:solidFill>
              <a:srgbClr val="A66D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71932" y="302756"/>
              <a:ext cx="137795" cy="516255"/>
            </a:xfrm>
            <a:custGeom>
              <a:avLst/>
              <a:gdLst/>
              <a:ahLst/>
              <a:cxnLst/>
              <a:rect l="l" t="t" r="r" b="b"/>
              <a:pathLst>
                <a:path w="137794" h="516255">
                  <a:moveTo>
                    <a:pt x="119255" y="515743"/>
                  </a:moveTo>
                  <a:lnTo>
                    <a:pt x="114539" y="475448"/>
                  </a:lnTo>
                  <a:lnTo>
                    <a:pt x="103487" y="384881"/>
                  </a:lnTo>
                  <a:lnTo>
                    <a:pt x="90743" y="289519"/>
                  </a:lnTo>
                  <a:lnTo>
                    <a:pt x="80952" y="234838"/>
                  </a:lnTo>
                  <a:lnTo>
                    <a:pt x="70328" y="203262"/>
                  </a:lnTo>
                  <a:lnTo>
                    <a:pt x="37318" y="101804"/>
                  </a:lnTo>
                  <a:lnTo>
                    <a:pt x="0" y="0"/>
                  </a:lnTo>
                  <a:lnTo>
                    <a:pt x="13032" y="16239"/>
                  </a:lnTo>
                  <a:lnTo>
                    <a:pt x="43172" y="54918"/>
                  </a:lnTo>
                  <a:lnTo>
                    <a:pt x="76989" y="100974"/>
                  </a:lnTo>
                  <a:lnTo>
                    <a:pt x="101047" y="139345"/>
                  </a:lnTo>
                  <a:lnTo>
                    <a:pt x="114969" y="192368"/>
                  </a:lnTo>
                  <a:lnTo>
                    <a:pt x="126483" y="270658"/>
                  </a:lnTo>
                  <a:lnTo>
                    <a:pt x="134323" y="341571"/>
                  </a:lnTo>
                  <a:lnTo>
                    <a:pt x="137218" y="372463"/>
                  </a:lnTo>
                  <a:lnTo>
                    <a:pt x="119255" y="515743"/>
                  </a:lnTo>
                  <a:close/>
                </a:path>
              </a:pathLst>
            </a:custGeom>
            <a:solidFill>
              <a:srgbClr val="DEC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31939"/>
              <a:ext cx="1376045" cy="2780030"/>
            </a:xfrm>
            <a:custGeom>
              <a:avLst/>
              <a:gdLst/>
              <a:ahLst/>
              <a:cxnLst/>
              <a:rect l="l" t="t" r="r" b="b"/>
              <a:pathLst>
                <a:path w="1376045" h="2780030">
                  <a:moveTo>
                    <a:pt x="172584" y="2779913"/>
                  </a:moveTo>
                  <a:lnTo>
                    <a:pt x="110079" y="2779631"/>
                  </a:lnTo>
                  <a:lnTo>
                    <a:pt x="51068" y="2778381"/>
                  </a:lnTo>
                  <a:lnTo>
                    <a:pt x="0" y="2776577"/>
                  </a:lnTo>
                  <a:lnTo>
                    <a:pt x="0" y="0"/>
                  </a:lnTo>
                  <a:lnTo>
                    <a:pt x="43827" y="23390"/>
                  </a:lnTo>
                  <a:lnTo>
                    <a:pt x="83306" y="52645"/>
                  </a:lnTo>
                  <a:lnTo>
                    <a:pt x="128164" y="89280"/>
                  </a:lnTo>
                  <a:lnTo>
                    <a:pt x="175447" y="130308"/>
                  </a:lnTo>
                  <a:lnTo>
                    <a:pt x="222205" y="172738"/>
                  </a:lnTo>
                  <a:lnTo>
                    <a:pt x="265485" y="213584"/>
                  </a:lnTo>
                  <a:lnTo>
                    <a:pt x="302335" y="249855"/>
                  </a:lnTo>
                  <a:lnTo>
                    <a:pt x="329803" y="278563"/>
                  </a:lnTo>
                  <a:lnTo>
                    <a:pt x="393933" y="360199"/>
                  </a:lnTo>
                  <a:lnTo>
                    <a:pt x="639468" y="674430"/>
                  </a:lnTo>
                  <a:lnTo>
                    <a:pt x="977978" y="924272"/>
                  </a:lnTo>
                  <a:lnTo>
                    <a:pt x="1045053" y="976072"/>
                  </a:lnTo>
                  <a:lnTo>
                    <a:pt x="1061307" y="994451"/>
                  </a:lnTo>
                  <a:lnTo>
                    <a:pt x="1127392" y="1066431"/>
                  </a:lnTo>
                  <a:lnTo>
                    <a:pt x="1167634" y="1111732"/>
                  </a:lnTo>
                  <a:lnTo>
                    <a:pt x="1206281" y="1157710"/>
                  </a:lnTo>
                  <a:lnTo>
                    <a:pt x="1238540" y="1200213"/>
                  </a:lnTo>
                  <a:lnTo>
                    <a:pt x="1259615" y="1235092"/>
                  </a:lnTo>
                  <a:lnTo>
                    <a:pt x="1278248" y="1294850"/>
                  </a:lnTo>
                  <a:lnTo>
                    <a:pt x="1289663" y="1341879"/>
                  </a:lnTo>
                  <a:lnTo>
                    <a:pt x="1301889" y="1397058"/>
                  </a:lnTo>
                  <a:lnTo>
                    <a:pt x="1314484" y="1457924"/>
                  </a:lnTo>
                  <a:lnTo>
                    <a:pt x="1327007" y="1522015"/>
                  </a:lnTo>
                  <a:lnTo>
                    <a:pt x="1339017" y="1586869"/>
                  </a:lnTo>
                  <a:lnTo>
                    <a:pt x="1350073" y="1650024"/>
                  </a:lnTo>
                  <a:lnTo>
                    <a:pt x="1359732" y="1709016"/>
                  </a:lnTo>
                  <a:lnTo>
                    <a:pt x="1367555" y="1761383"/>
                  </a:lnTo>
                  <a:lnTo>
                    <a:pt x="1373100" y="1804664"/>
                  </a:lnTo>
                  <a:lnTo>
                    <a:pt x="1375925" y="1836395"/>
                  </a:lnTo>
                  <a:lnTo>
                    <a:pt x="1375590" y="1854115"/>
                  </a:lnTo>
                  <a:lnTo>
                    <a:pt x="1361514" y="1908785"/>
                  </a:lnTo>
                  <a:lnTo>
                    <a:pt x="1342285" y="1964600"/>
                  </a:lnTo>
                  <a:lnTo>
                    <a:pt x="1318672" y="2020969"/>
                  </a:lnTo>
                  <a:lnTo>
                    <a:pt x="1291447" y="2077299"/>
                  </a:lnTo>
                  <a:lnTo>
                    <a:pt x="1261380" y="2132996"/>
                  </a:lnTo>
                  <a:lnTo>
                    <a:pt x="1229243" y="2187469"/>
                  </a:lnTo>
                  <a:lnTo>
                    <a:pt x="1195805" y="2240125"/>
                  </a:lnTo>
                  <a:lnTo>
                    <a:pt x="1161838" y="2290370"/>
                  </a:lnTo>
                  <a:lnTo>
                    <a:pt x="1128112" y="2337613"/>
                  </a:lnTo>
                  <a:lnTo>
                    <a:pt x="1095397" y="2381260"/>
                  </a:lnTo>
                  <a:lnTo>
                    <a:pt x="1064466" y="2420719"/>
                  </a:lnTo>
                  <a:lnTo>
                    <a:pt x="1036088" y="2455397"/>
                  </a:lnTo>
                  <a:lnTo>
                    <a:pt x="1011034" y="2484703"/>
                  </a:lnTo>
                  <a:lnTo>
                    <a:pt x="973982" y="2524822"/>
                  </a:lnTo>
                  <a:lnTo>
                    <a:pt x="939963" y="2549858"/>
                  </a:lnTo>
                  <a:lnTo>
                    <a:pt x="903895" y="2569358"/>
                  </a:lnTo>
                  <a:lnTo>
                    <a:pt x="857995" y="2591894"/>
                  </a:lnTo>
                  <a:lnTo>
                    <a:pt x="804934" y="2616414"/>
                  </a:lnTo>
                  <a:lnTo>
                    <a:pt x="747387" y="2641862"/>
                  </a:lnTo>
                  <a:lnTo>
                    <a:pt x="688025" y="2667186"/>
                  </a:lnTo>
                  <a:lnTo>
                    <a:pt x="629522" y="2691330"/>
                  </a:lnTo>
                  <a:lnTo>
                    <a:pt x="574550" y="2713240"/>
                  </a:lnTo>
                  <a:lnTo>
                    <a:pt x="525782" y="2731862"/>
                  </a:lnTo>
                  <a:lnTo>
                    <a:pt x="485891" y="2746143"/>
                  </a:lnTo>
                  <a:lnTo>
                    <a:pt x="411844" y="2764633"/>
                  </a:lnTo>
                  <a:lnTo>
                    <a:pt x="358211" y="2771587"/>
                  </a:lnTo>
                  <a:lnTo>
                    <a:pt x="298933" y="2776228"/>
                  </a:lnTo>
                  <a:lnTo>
                    <a:pt x="236296" y="2778891"/>
                  </a:lnTo>
                  <a:lnTo>
                    <a:pt x="172584" y="2779913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9495" y="2099580"/>
              <a:ext cx="65875" cy="900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801" y="753217"/>
              <a:ext cx="76933" cy="820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0" y="285789"/>
              <a:ext cx="63500" cy="109855"/>
            </a:xfrm>
            <a:custGeom>
              <a:avLst/>
              <a:gdLst/>
              <a:ahLst/>
              <a:cxnLst/>
              <a:rect l="l" t="t" r="r" b="b"/>
              <a:pathLst>
                <a:path w="63500" h="109854">
                  <a:moveTo>
                    <a:pt x="37861" y="109328"/>
                  </a:moveTo>
                  <a:lnTo>
                    <a:pt x="25770" y="109212"/>
                  </a:lnTo>
                  <a:lnTo>
                    <a:pt x="10495" y="106190"/>
                  </a:lnTo>
                  <a:lnTo>
                    <a:pt x="0" y="100213"/>
                  </a:lnTo>
                  <a:lnTo>
                    <a:pt x="0" y="1953"/>
                  </a:lnTo>
                  <a:lnTo>
                    <a:pt x="4394" y="0"/>
                  </a:lnTo>
                  <a:lnTo>
                    <a:pt x="10990" y="2815"/>
                  </a:lnTo>
                  <a:lnTo>
                    <a:pt x="50078" y="28197"/>
                  </a:lnTo>
                  <a:lnTo>
                    <a:pt x="61801" y="69451"/>
                  </a:lnTo>
                  <a:lnTo>
                    <a:pt x="62873" y="83853"/>
                  </a:lnTo>
                  <a:lnTo>
                    <a:pt x="59422" y="93327"/>
                  </a:lnTo>
                  <a:lnTo>
                    <a:pt x="52549" y="101302"/>
                  </a:lnTo>
                  <a:lnTo>
                    <a:pt x="45815" y="106803"/>
                  </a:lnTo>
                  <a:lnTo>
                    <a:pt x="42779" y="108853"/>
                  </a:lnTo>
                  <a:lnTo>
                    <a:pt x="37861" y="109328"/>
                  </a:lnTo>
                  <a:close/>
                </a:path>
              </a:pathLst>
            </a:custGeom>
            <a:solidFill>
              <a:srgbClr val="8FBA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170" y="1681029"/>
              <a:ext cx="68089" cy="9272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63" y="449479"/>
              <a:ext cx="72422" cy="8073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85464" y="1824151"/>
              <a:ext cx="62230" cy="92075"/>
            </a:xfrm>
            <a:custGeom>
              <a:avLst/>
              <a:gdLst/>
              <a:ahLst/>
              <a:cxnLst/>
              <a:rect l="l" t="t" r="r" b="b"/>
              <a:pathLst>
                <a:path w="62230" h="92075">
                  <a:moveTo>
                    <a:pt x="41506" y="91737"/>
                  </a:moveTo>
                  <a:lnTo>
                    <a:pt x="6655" y="67334"/>
                  </a:lnTo>
                  <a:lnTo>
                    <a:pt x="0" y="43527"/>
                  </a:lnTo>
                  <a:lnTo>
                    <a:pt x="332" y="35999"/>
                  </a:lnTo>
                  <a:lnTo>
                    <a:pt x="25561" y="0"/>
                  </a:lnTo>
                  <a:lnTo>
                    <a:pt x="35355" y="384"/>
                  </a:lnTo>
                  <a:lnTo>
                    <a:pt x="60336" y="34027"/>
                  </a:lnTo>
                  <a:lnTo>
                    <a:pt x="62093" y="43950"/>
                  </a:lnTo>
                  <a:lnTo>
                    <a:pt x="59875" y="54572"/>
                  </a:lnTo>
                  <a:lnTo>
                    <a:pt x="56648" y="64821"/>
                  </a:lnTo>
                  <a:lnTo>
                    <a:pt x="52411" y="74695"/>
                  </a:lnTo>
                  <a:lnTo>
                    <a:pt x="47165" y="84196"/>
                  </a:lnTo>
                  <a:lnTo>
                    <a:pt x="41506" y="91737"/>
                  </a:lnTo>
                  <a:close/>
                </a:path>
              </a:pathLst>
            </a:custGeom>
            <a:solidFill>
              <a:srgbClr val="8FBA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79308" y="2121915"/>
              <a:ext cx="1384935" cy="340360"/>
            </a:xfrm>
            <a:custGeom>
              <a:avLst/>
              <a:gdLst/>
              <a:ahLst/>
              <a:cxnLst/>
              <a:rect l="l" t="t" r="r" b="b"/>
              <a:pathLst>
                <a:path w="1384935" h="340360">
                  <a:moveTo>
                    <a:pt x="320497" y="49530"/>
                  </a:moveTo>
                  <a:lnTo>
                    <a:pt x="306946" y="37325"/>
                  </a:lnTo>
                  <a:lnTo>
                    <a:pt x="275018" y="34213"/>
                  </a:lnTo>
                  <a:lnTo>
                    <a:pt x="221170" y="42265"/>
                  </a:lnTo>
                  <a:lnTo>
                    <a:pt x="175272" y="60007"/>
                  </a:lnTo>
                  <a:lnTo>
                    <a:pt x="131610" y="90487"/>
                  </a:lnTo>
                  <a:lnTo>
                    <a:pt x="91719" y="129882"/>
                  </a:lnTo>
                  <a:lnTo>
                    <a:pt x="57137" y="174383"/>
                  </a:lnTo>
                  <a:lnTo>
                    <a:pt x="29387" y="220167"/>
                  </a:lnTo>
                  <a:lnTo>
                    <a:pt x="10020" y="263410"/>
                  </a:lnTo>
                  <a:lnTo>
                    <a:pt x="546" y="300316"/>
                  </a:lnTo>
                  <a:lnTo>
                    <a:pt x="0" y="315188"/>
                  </a:lnTo>
                  <a:lnTo>
                    <a:pt x="2501" y="327037"/>
                  </a:lnTo>
                  <a:lnTo>
                    <a:pt x="8255" y="335394"/>
                  </a:lnTo>
                  <a:lnTo>
                    <a:pt x="17437" y="339775"/>
                  </a:lnTo>
                  <a:lnTo>
                    <a:pt x="30238" y="339712"/>
                  </a:lnTo>
                  <a:lnTo>
                    <a:pt x="67475" y="324307"/>
                  </a:lnTo>
                  <a:lnTo>
                    <a:pt x="121513" y="285369"/>
                  </a:lnTo>
                  <a:lnTo>
                    <a:pt x="155308" y="255879"/>
                  </a:lnTo>
                  <a:lnTo>
                    <a:pt x="193878" y="219087"/>
                  </a:lnTo>
                  <a:lnTo>
                    <a:pt x="237413" y="174485"/>
                  </a:lnTo>
                  <a:lnTo>
                    <a:pt x="286588" y="119989"/>
                  </a:lnTo>
                  <a:lnTo>
                    <a:pt x="319252" y="68757"/>
                  </a:lnTo>
                  <a:lnTo>
                    <a:pt x="320497" y="49530"/>
                  </a:lnTo>
                  <a:close/>
                </a:path>
                <a:path w="1384935" h="340360">
                  <a:moveTo>
                    <a:pt x="694359" y="56070"/>
                  </a:moveTo>
                  <a:lnTo>
                    <a:pt x="683895" y="45542"/>
                  </a:lnTo>
                  <a:lnTo>
                    <a:pt x="660603" y="41109"/>
                  </a:lnTo>
                  <a:lnTo>
                    <a:pt x="622808" y="43764"/>
                  </a:lnTo>
                  <a:lnTo>
                    <a:pt x="602094" y="42252"/>
                  </a:lnTo>
                  <a:lnTo>
                    <a:pt x="552348" y="57200"/>
                  </a:lnTo>
                  <a:lnTo>
                    <a:pt x="496481" y="90678"/>
                  </a:lnTo>
                  <a:lnTo>
                    <a:pt x="440436" y="136194"/>
                  </a:lnTo>
                  <a:lnTo>
                    <a:pt x="390131" y="187223"/>
                  </a:lnTo>
                  <a:lnTo>
                    <a:pt x="351497" y="237261"/>
                  </a:lnTo>
                  <a:lnTo>
                    <a:pt x="330492" y="279793"/>
                  </a:lnTo>
                  <a:lnTo>
                    <a:pt x="328434" y="296202"/>
                  </a:lnTo>
                  <a:lnTo>
                    <a:pt x="333019" y="308292"/>
                  </a:lnTo>
                  <a:lnTo>
                    <a:pt x="344970" y="315252"/>
                  </a:lnTo>
                  <a:lnTo>
                    <a:pt x="365036" y="316268"/>
                  </a:lnTo>
                  <a:lnTo>
                    <a:pt x="393954" y="310527"/>
                  </a:lnTo>
                  <a:lnTo>
                    <a:pt x="432460" y="297205"/>
                  </a:lnTo>
                  <a:lnTo>
                    <a:pt x="489216" y="261696"/>
                  </a:lnTo>
                  <a:lnTo>
                    <a:pt x="549935" y="217271"/>
                  </a:lnTo>
                  <a:lnTo>
                    <a:pt x="582091" y="191808"/>
                  </a:lnTo>
                  <a:lnTo>
                    <a:pt x="613219" y="165506"/>
                  </a:lnTo>
                  <a:lnTo>
                    <a:pt x="641629" y="139357"/>
                  </a:lnTo>
                  <a:lnTo>
                    <a:pt x="683539" y="91465"/>
                  </a:lnTo>
                  <a:lnTo>
                    <a:pt x="693674" y="71704"/>
                  </a:lnTo>
                  <a:lnTo>
                    <a:pt x="694359" y="56070"/>
                  </a:lnTo>
                  <a:close/>
                </a:path>
                <a:path w="1384935" h="340360">
                  <a:moveTo>
                    <a:pt x="1072210" y="22656"/>
                  </a:moveTo>
                  <a:lnTo>
                    <a:pt x="1066723" y="7823"/>
                  </a:lnTo>
                  <a:lnTo>
                    <a:pt x="1051064" y="0"/>
                  </a:lnTo>
                  <a:lnTo>
                    <a:pt x="1023886" y="482"/>
                  </a:lnTo>
                  <a:lnTo>
                    <a:pt x="983780" y="10591"/>
                  </a:lnTo>
                  <a:lnTo>
                    <a:pt x="929309" y="36830"/>
                  </a:lnTo>
                  <a:lnTo>
                    <a:pt x="872845" y="77800"/>
                  </a:lnTo>
                  <a:lnTo>
                    <a:pt x="819162" y="127673"/>
                  </a:lnTo>
                  <a:lnTo>
                    <a:pt x="773112" y="180644"/>
                  </a:lnTo>
                  <a:lnTo>
                    <a:pt x="739482" y="230873"/>
                  </a:lnTo>
                  <a:lnTo>
                    <a:pt x="723099" y="272567"/>
                  </a:lnTo>
                  <a:lnTo>
                    <a:pt x="722884" y="288391"/>
                  </a:lnTo>
                  <a:lnTo>
                    <a:pt x="728776" y="299885"/>
                  </a:lnTo>
                  <a:lnTo>
                    <a:pt x="741400" y="306349"/>
                  </a:lnTo>
                  <a:lnTo>
                    <a:pt x="761326" y="307035"/>
                  </a:lnTo>
                  <a:lnTo>
                    <a:pt x="789178" y="301218"/>
                  </a:lnTo>
                  <a:lnTo>
                    <a:pt x="825550" y="288175"/>
                  </a:lnTo>
                  <a:lnTo>
                    <a:pt x="871054" y="267169"/>
                  </a:lnTo>
                  <a:lnTo>
                    <a:pt x="915517" y="235800"/>
                  </a:lnTo>
                  <a:lnTo>
                    <a:pt x="968870" y="185153"/>
                  </a:lnTo>
                  <a:lnTo>
                    <a:pt x="995438" y="155892"/>
                  </a:lnTo>
                  <a:lnTo>
                    <a:pt x="1020102" y="125742"/>
                  </a:lnTo>
                  <a:lnTo>
                    <a:pt x="1058227" y="68084"/>
                  </a:lnTo>
                  <a:lnTo>
                    <a:pt x="1072210" y="22656"/>
                  </a:lnTo>
                  <a:close/>
                </a:path>
                <a:path w="1384935" h="340360">
                  <a:moveTo>
                    <a:pt x="1384795" y="23888"/>
                  </a:moveTo>
                  <a:lnTo>
                    <a:pt x="1369936" y="16649"/>
                  </a:lnTo>
                  <a:lnTo>
                    <a:pt x="1356487" y="16941"/>
                  </a:lnTo>
                  <a:lnTo>
                    <a:pt x="1335646" y="17411"/>
                  </a:lnTo>
                  <a:lnTo>
                    <a:pt x="1283042" y="25819"/>
                  </a:lnTo>
                  <a:lnTo>
                    <a:pt x="1228699" y="63538"/>
                  </a:lnTo>
                  <a:lnTo>
                    <a:pt x="1199692" y="90703"/>
                  </a:lnTo>
                  <a:lnTo>
                    <a:pt x="1171625" y="121259"/>
                  </a:lnTo>
                  <a:lnTo>
                    <a:pt x="1146086" y="153619"/>
                  </a:lnTo>
                  <a:lnTo>
                    <a:pt x="1124699" y="186169"/>
                  </a:lnTo>
                  <a:lnTo>
                    <a:pt x="1100785" y="245452"/>
                  </a:lnTo>
                  <a:lnTo>
                    <a:pt x="1101483" y="268998"/>
                  </a:lnTo>
                  <a:lnTo>
                    <a:pt x="1112748" y="286321"/>
                  </a:lnTo>
                  <a:lnTo>
                    <a:pt x="1136218" y="295846"/>
                  </a:lnTo>
                  <a:lnTo>
                    <a:pt x="1173480" y="295960"/>
                  </a:lnTo>
                  <a:lnTo>
                    <a:pt x="1194219" y="286588"/>
                  </a:lnTo>
                  <a:lnTo>
                    <a:pt x="1254467" y="232575"/>
                  </a:lnTo>
                  <a:lnTo>
                    <a:pt x="1288389" y="194462"/>
                  </a:lnTo>
                  <a:lnTo>
                    <a:pt x="1321155" y="153327"/>
                  </a:lnTo>
                  <a:lnTo>
                    <a:pt x="1349959" y="112433"/>
                  </a:lnTo>
                  <a:lnTo>
                    <a:pt x="1372031" y="75044"/>
                  </a:lnTo>
                  <a:lnTo>
                    <a:pt x="1384795" y="23888"/>
                  </a:lnTo>
                  <a:close/>
                </a:path>
              </a:pathLst>
            </a:custGeom>
            <a:solidFill>
              <a:srgbClr val="C7A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0" y="3520983"/>
            <a:ext cx="18289270" cy="6766559"/>
            <a:chOff x="0" y="3520983"/>
            <a:chExt cx="18289270" cy="6766559"/>
          </a:xfrm>
        </p:grpSpPr>
        <p:sp>
          <p:nvSpPr>
            <p:cNvPr id="19" name="object 19"/>
            <p:cNvSpPr/>
            <p:nvPr/>
          </p:nvSpPr>
          <p:spPr>
            <a:xfrm>
              <a:off x="0" y="8914707"/>
              <a:ext cx="18288000" cy="1372870"/>
            </a:xfrm>
            <a:custGeom>
              <a:avLst/>
              <a:gdLst/>
              <a:ahLst/>
              <a:cxnLst/>
              <a:rect l="l" t="t" r="r" b="b"/>
              <a:pathLst>
                <a:path w="18288000" h="1372870">
                  <a:moveTo>
                    <a:pt x="18287999" y="1372291"/>
                  </a:moveTo>
                  <a:lnTo>
                    <a:pt x="0" y="1372291"/>
                  </a:lnTo>
                  <a:lnTo>
                    <a:pt x="0" y="509606"/>
                  </a:lnTo>
                  <a:lnTo>
                    <a:pt x="18287999" y="0"/>
                  </a:lnTo>
                  <a:lnTo>
                    <a:pt x="18287999" y="1372291"/>
                  </a:lnTo>
                  <a:close/>
                </a:path>
              </a:pathLst>
            </a:custGeom>
            <a:solidFill>
              <a:srgbClr val="F5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029479" y="9890106"/>
              <a:ext cx="259079" cy="225425"/>
            </a:xfrm>
            <a:custGeom>
              <a:avLst/>
              <a:gdLst/>
              <a:ahLst/>
              <a:cxnLst/>
              <a:rect l="l" t="t" r="r" b="b"/>
              <a:pathLst>
                <a:path w="259080" h="225425">
                  <a:moveTo>
                    <a:pt x="258520" y="224922"/>
                  </a:moveTo>
                  <a:lnTo>
                    <a:pt x="0" y="3936"/>
                  </a:lnTo>
                  <a:lnTo>
                    <a:pt x="135784" y="0"/>
                  </a:lnTo>
                  <a:lnTo>
                    <a:pt x="258520" y="22096"/>
                  </a:lnTo>
                  <a:lnTo>
                    <a:pt x="258520" y="224922"/>
                  </a:lnTo>
                  <a:close/>
                </a:path>
              </a:pathLst>
            </a:custGeom>
            <a:solidFill>
              <a:srgbClr val="3B4F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672034" y="8133327"/>
              <a:ext cx="2616200" cy="2153920"/>
            </a:xfrm>
            <a:custGeom>
              <a:avLst/>
              <a:gdLst/>
              <a:ahLst/>
              <a:cxnLst/>
              <a:rect l="l" t="t" r="r" b="b"/>
              <a:pathLst>
                <a:path w="2616200" h="2153920">
                  <a:moveTo>
                    <a:pt x="2615965" y="989510"/>
                  </a:moveTo>
                  <a:lnTo>
                    <a:pt x="423819" y="989510"/>
                  </a:lnTo>
                  <a:lnTo>
                    <a:pt x="272008" y="754795"/>
                  </a:lnTo>
                  <a:lnTo>
                    <a:pt x="240281" y="717035"/>
                  </a:lnTo>
                  <a:lnTo>
                    <a:pt x="169860" y="632463"/>
                  </a:lnTo>
                  <a:lnTo>
                    <a:pt x="97881" y="544147"/>
                  </a:lnTo>
                  <a:lnTo>
                    <a:pt x="61483" y="495151"/>
                  </a:lnTo>
                  <a:lnTo>
                    <a:pt x="65857" y="490953"/>
                  </a:lnTo>
                  <a:lnTo>
                    <a:pt x="104821" y="474098"/>
                  </a:lnTo>
                  <a:lnTo>
                    <a:pt x="178204" y="447687"/>
                  </a:lnTo>
                  <a:lnTo>
                    <a:pt x="278966" y="413789"/>
                  </a:lnTo>
                  <a:lnTo>
                    <a:pt x="604449" y="309862"/>
                  </a:lnTo>
                  <a:lnTo>
                    <a:pt x="1245926" y="115633"/>
                  </a:lnTo>
                  <a:lnTo>
                    <a:pt x="1521304" y="87373"/>
                  </a:lnTo>
                  <a:lnTo>
                    <a:pt x="2615965" y="0"/>
                  </a:lnTo>
                  <a:lnTo>
                    <a:pt x="2615965" y="989510"/>
                  </a:lnTo>
                  <a:close/>
                </a:path>
                <a:path w="2616200" h="2153920">
                  <a:moveTo>
                    <a:pt x="2615965" y="2153672"/>
                  </a:moveTo>
                  <a:lnTo>
                    <a:pt x="2232243" y="2153672"/>
                  </a:lnTo>
                  <a:lnTo>
                    <a:pt x="2145956" y="2139066"/>
                  </a:lnTo>
                  <a:lnTo>
                    <a:pt x="2108310" y="2131448"/>
                  </a:lnTo>
                  <a:lnTo>
                    <a:pt x="2050690" y="2111491"/>
                  </a:lnTo>
                  <a:lnTo>
                    <a:pt x="1830987" y="2028841"/>
                  </a:lnTo>
                  <a:lnTo>
                    <a:pt x="695474" y="1584389"/>
                  </a:lnTo>
                  <a:lnTo>
                    <a:pt x="650929" y="1561551"/>
                  </a:lnTo>
                  <a:lnTo>
                    <a:pt x="583553" y="1513368"/>
                  </a:lnTo>
                  <a:lnTo>
                    <a:pt x="537899" y="1479373"/>
                  </a:lnTo>
                  <a:lnTo>
                    <a:pt x="486887" y="1440835"/>
                  </a:lnTo>
                  <a:lnTo>
                    <a:pt x="321318" y="1313404"/>
                  </a:lnTo>
                  <a:lnTo>
                    <a:pt x="178170" y="1200673"/>
                  </a:lnTo>
                  <a:lnTo>
                    <a:pt x="144595" y="1173569"/>
                  </a:lnTo>
                  <a:lnTo>
                    <a:pt x="110435" y="1144334"/>
                  </a:lnTo>
                  <a:lnTo>
                    <a:pt x="68098" y="1066004"/>
                  </a:lnTo>
                  <a:lnTo>
                    <a:pt x="39447" y="1004234"/>
                  </a:lnTo>
                  <a:lnTo>
                    <a:pt x="14559" y="944748"/>
                  </a:lnTo>
                  <a:lnTo>
                    <a:pt x="0" y="900562"/>
                  </a:lnTo>
                  <a:lnTo>
                    <a:pt x="2332" y="884690"/>
                  </a:lnTo>
                  <a:lnTo>
                    <a:pt x="423819" y="989510"/>
                  </a:lnTo>
                  <a:lnTo>
                    <a:pt x="2615965" y="989510"/>
                  </a:lnTo>
                  <a:lnTo>
                    <a:pt x="2615965" y="2153672"/>
                  </a:lnTo>
                  <a:close/>
                </a:path>
              </a:pathLst>
            </a:custGeom>
            <a:solidFill>
              <a:srgbClr val="BFC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457243" y="8514859"/>
              <a:ext cx="539750" cy="511809"/>
            </a:xfrm>
            <a:custGeom>
              <a:avLst/>
              <a:gdLst/>
              <a:ahLst/>
              <a:cxnLst/>
              <a:rect l="l" t="t" r="r" b="b"/>
              <a:pathLst>
                <a:path w="539750" h="511809">
                  <a:moveTo>
                    <a:pt x="286303" y="511212"/>
                  </a:moveTo>
                  <a:lnTo>
                    <a:pt x="228501" y="510010"/>
                  </a:lnTo>
                  <a:lnTo>
                    <a:pt x="183499" y="505636"/>
                  </a:lnTo>
                  <a:lnTo>
                    <a:pt x="108783" y="462395"/>
                  </a:lnTo>
                  <a:lnTo>
                    <a:pt x="66495" y="425799"/>
                  </a:lnTo>
                  <a:lnTo>
                    <a:pt x="30683" y="388672"/>
                  </a:lnTo>
                  <a:lnTo>
                    <a:pt x="1930" y="322065"/>
                  </a:lnTo>
                  <a:lnTo>
                    <a:pt x="0" y="266183"/>
                  </a:lnTo>
                  <a:lnTo>
                    <a:pt x="1456" y="211723"/>
                  </a:lnTo>
                  <a:lnTo>
                    <a:pt x="24157" y="142576"/>
                  </a:lnTo>
                  <a:lnTo>
                    <a:pt x="59005" y="95687"/>
                  </a:lnTo>
                  <a:lnTo>
                    <a:pt x="101174" y="50548"/>
                  </a:lnTo>
                  <a:lnTo>
                    <a:pt x="142413" y="18421"/>
                  </a:lnTo>
                  <a:lnTo>
                    <a:pt x="208875" y="3283"/>
                  </a:lnTo>
                  <a:lnTo>
                    <a:pt x="259763" y="0"/>
                  </a:lnTo>
                  <a:lnTo>
                    <a:pt x="313743" y="2280"/>
                  </a:lnTo>
                  <a:lnTo>
                    <a:pt x="364302" y="12152"/>
                  </a:lnTo>
                  <a:lnTo>
                    <a:pt x="434726" y="51624"/>
                  </a:lnTo>
                  <a:lnTo>
                    <a:pt x="468525" y="74927"/>
                  </a:lnTo>
                  <a:lnTo>
                    <a:pt x="494961" y="103881"/>
                  </a:lnTo>
                  <a:lnTo>
                    <a:pt x="529927" y="174610"/>
                  </a:lnTo>
                  <a:lnTo>
                    <a:pt x="539133" y="202840"/>
                  </a:lnTo>
                  <a:lnTo>
                    <a:pt x="538063" y="246636"/>
                  </a:lnTo>
                  <a:lnTo>
                    <a:pt x="533918" y="290027"/>
                  </a:lnTo>
                  <a:lnTo>
                    <a:pt x="526699" y="333014"/>
                  </a:lnTo>
                  <a:lnTo>
                    <a:pt x="516405" y="375595"/>
                  </a:lnTo>
                  <a:lnTo>
                    <a:pt x="493349" y="412117"/>
                  </a:lnTo>
                  <a:lnTo>
                    <a:pt x="453575" y="449855"/>
                  </a:lnTo>
                  <a:lnTo>
                    <a:pt x="410687" y="481770"/>
                  </a:lnTo>
                  <a:lnTo>
                    <a:pt x="341399" y="508424"/>
                  </a:lnTo>
                  <a:lnTo>
                    <a:pt x="286303" y="511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550941" y="8606410"/>
              <a:ext cx="348615" cy="330200"/>
            </a:xfrm>
            <a:custGeom>
              <a:avLst/>
              <a:gdLst/>
              <a:ahLst/>
              <a:cxnLst/>
              <a:rect l="l" t="t" r="r" b="b"/>
              <a:pathLst>
                <a:path w="348615" h="330200">
                  <a:moveTo>
                    <a:pt x="185211" y="329584"/>
                  </a:moveTo>
                  <a:lnTo>
                    <a:pt x="118793" y="326031"/>
                  </a:lnTo>
                  <a:lnTo>
                    <a:pt x="56455" y="286614"/>
                  </a:lnTo>
                  <a:lnTo>
                    <a:pt x="24979" y="256224"/>
                  </a:lnTo>
                  <a:lnTo>
                    <a:pt x="1231" y="207445"/>
                  </a:lnTo>
                  <a:lnTo>
                    <a:pt x="0" y="171370"/>
                  </a:lnTo>
                  <a:lnTo>
                    <a:pt x="981" y="136197"/>
                  </a:lnTo>
                  <a:lnTo>
                    <a:pt x="15670" y="91439"/>
                  </a:lnTo>
                  <a:lnTo>
                    <a:pt x="65461" y="31895"/>
                  </a:lnTo>
                  <a:lnTo>
                    <a:pt x="114224" y="4594"/>
                  </a:lnTo>
                  <a:lnTo>
                    <a:pt x="150973" y="0"/>
                  </a:lnTo>
                  <a:lnTo>
                    <a:pt x="194141" y="25"/>
                  </a:lnTo>
                  <a:lnTo>
                    <a:pt x="235492" y="7198"/>
                  </a:lnTo>
                  <a:lnTo>
                    <a:pt x="276252" y="29356"/>
                  </a:lnTo>
                  <a:lnTo>
                    <a:pt x="314312" y="55890"/>
                  </a:lnTo>
                  <a:lnTo>
                    <a:pt x="333553" y="92103"/>
                  </a:lnTo>
                  <a:lnTo>
                    <a:pt x="348258" y="130386"/>
                  </a:lnTo>
                  <a:lnTo>
                    <a:pt x="347640" y="158699"/>
                  </a:lnTo>
                  <a:lnTo>
                    <a:pt x="340356" y="214535"/>
                  </a:lnTo>
                  <a:lnTo>
                    <a:pt x="318876" y="265648"/>
                  </a:lnTo>
                  <a:lnTo>
                    <a:pt x="265485" y="310696"/>
                  </a:lnTo>
                  <a:lnTo>
                    <a:pt x="220721" y="327814"/>
                  </a:lnTo>
                  <a:lnTo>
                    <a:pt x="185211" y="329584"/>
                  </a:lnTo>
                  <a:close/>
                </a:path>
              </a:pathLst>
            </a:custGeom>
            <a:solidFill>
              <a:srgbClr val="3633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72953" y="8314905"/>
              <a:ext cx="1115060" cy="1529080"/>
            </a:xfrm>
            <a:custGeom>
              <a:avLst/>
              <a:gdLst/>
              <a:ahLst/>
              <a:cxnLst/>
              <a:rect l="l" t="t" r="r" b="b"/>
              <a:pathLst>
                <a:path w="1115059" h="1529079">
                  <a:moveTo>
                    <a:pt x="671258" y="586917"/>
                  </a:moveTo>
                  <a:lnTo>
                    <a:pt x="671106" y="524802"/>
                  </a:lnTo>
                  <a:lnTo>
                    <a:pt x="670420" y="455256"/>
                  </a:lnTo>
                  <a:lnTo>
                    <a:pt x="669251" y="383870"/>
                  </a:lnTo>
                  <a:lnTo>
                    <a:pt x="667702" y="316268"/>
                  </a:lnTo>
                  <a:lnTo>
                    <a:pt x="665822" y="258064"/>
                  </a:lnTo>
                  <a:lnTo>
                    <a:pt x="663714" y="214871"/>
                  </a:lnTo>
                  <a:lnTo>
                    <a:pt x="641350" y="149136"/>
                  </a:lnTo>
                  <a:lnTo>
                    <a:pt x="604545" y="84493"/>
                  </a:lnTo>
                  <a:lnTo>
                    <a:pt x="569163" y="25679"/>
                  </a:lnTo>
                  <a:lnTo>
                    <a:pt x="553339" y="0"/>
                  </a:lnTo>
                  <a:lnTo>
                    <a:pt x="560031" y="41503"/>
                  </a:lnTo>
                  <a:lnTo>
                    <a:pt x="574675" y="136829"/>
                  </a:lnTo>
                  <a:lnTo>
                    <a:pt x="589102" y="242138"/>
                  </a:lnTo>
                  <a:lnTo>
                    <a:pt x="595147" y="313575"/>
                  </a:lnTo>
                  <a:lnTo>
                    <a:pt x="581583" y="417233"/>
                  </a:lnTo>
                  <a:lnTo>
                    <a:pt x="552894" y="593394"/>
                  </a:lnTo>
                  <a:lnTo>
                    <a:pt x="524421" y="759587"/>
                  </a:lnTo>
                  <a:lnTo>
                    <a:pt x="511517" y="833310"/>
                  </a:lnTo>
                  <a:lnTo>
                    <a:pt x="297497" y="1200251"/>
                  </a:lnTo>
                  <a:lnTo>
                    <a:pt x="0" y="1528559"/>
                  </a:lnTo>
                  <a:lnTo>
                    <a:pt x="430809" y="1211618"/>
                  </a:lnTo>
                  <a:lnTo>
                    <a:pt x="457936" y="1168146"/>
                  </a:lnTo>
                  <a:lnTo>
                    <a:pt x="479323" y="1125918"/>
                  </a:lnTo>
                  <a:lnTo>
                    <a:pt x="504177" y="1073988"/>
                  </a:lnTo>
                  <a:lnTo>
                    <a:pt x="531177" y="1015339"/>
                  </a:lnTo>
                  <a:lnTo>
                    <a:pt x="559003" y="952944"/>
                  </a:lnTo>
                  <a:lnTo>
                    <a:pt x="586333" y="889774"/>
                  </a:lnTo>
                  <a:lnTo>
                    <a:pt x="611860" y="828802"/>
                  </a:lnTo>
                  <a:lnTo>
                    <a:pt x="634276" y="772998"/>
                  </a:lnTo>
                  <a:lnTo>
                    <a:pt x="652246" y="725347"/>
                  </a:lnTo>
                  <a:lnTo>
                    <a:pt x="664451" y="688809"/>
                  </a:lnTo>
                  <a:lnTo>
                    <a:pt x="670775" y="635977"/>
                  </a:lnTo>
                  <a:lnTo>
                    <a:pt x="671258" y="586917"/>
                  </a:lnTo>
                  <a:close/>
                </a:path>
                <a:path w="1115059" h="1529079">
                  <a:moveTo>
                    <a:pt x="1115047" y="777265"/>
                  </a:moveTo>
                  <a:lnTo>
                    <a:pt x="888682" y="794308"/>
                  </a:lnTo>
                  <a:lnTo>
                    <a:pt x="848804" y="797775"/>
                  </a:lnTo>
                  <a:lnTo>
                    <a:pt x="809332" y="857059"/>
                  </a:lnTo>
                  <a:lnTo>
                    <a:pt x="787349" y="914933"/>
                  </a:lnTo>
                  <a:lnTo>
                    <a:pt x="762698" y="981227"/>
                  </a:lnTo>
                  <a:lnTo>
                    <a:pt x="738441" y="1047623"/>
                  </a:lnTo>
                  <a:lnTo>
                    <a:pt x="717689" y="1105852"/>
                  </a:lnTo>
                  <a:lnTo>
                    <a:pt x="703529" y="1147635"/>
                  </a:lnTo>
                  <a:lnTo>
                    <a:pt x="699033" y="1164678"/>
                  </a:lnTo>
                  <a:lnTo>
                    <a:pt x="708685" y="1170305"/>
                  </a:lnTo>
                  <a:lnTo>
                    <a:pt x="734136" y="1183881"/>
                  </a:lnTo>
                  <a:lnTo>
                    <a:pt x="938758" y="1288859"/>
                  </a:lnTo>
                  <a:lnTo>
                    <a:pt x="1115047" y="1376489"/>
                  </a:lnTo>
                  <a:lnTo>
                    <a:pt x="1115047" y="777265"/>
                  </a:lnTo>
                  <a:close/>
                </a:path>
              </a:pathLst>
            </a:custGeom>
            <a:solidFill>
              <a:srgbClr val="3B4F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56141" y="9345014"/>
              <a:ext cx="231859" cy="20370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8107559" y="9165399"/>
              <a:ext cx="180975" cy="130810"/>
            </a:xfrm>
            <a:custGeom>
              <a:avLst/>
              <a:gdLst/>
              <a:ahLst/>
              <a:cxnLst/>
              <a:rect l="l" t="t" r="r" b="b"/>
              <a:pathLst>
                <a:path w="180975" h="130809">
                  <a:moveTo>
                    <a:pt x="180441" y="105918"/>
                  </a:moveTo>
                  <a:lnTo>
                    <a:pt x="175856" y="105270"/>
                  </a:lnTo>
                  <a:lnTo>
                    <a:pt x="0" y="109791"/>
                  </a:lnTo>
                  <a:lnTo>
                    <a:pt x="102577" y="120573"/>
                  </a:lnTo>
                  <a:lnTo>
                    <a:pt x="180441" y="130530"/>
                  </a:lnTo>
                  <a:lnTo>
                    <a:pt x="180441" y="105918"/>
                  </a:lnTo>
                  <a:close/>
                </a:path>
                <a:path w="180975" h="130809">
                  <a:moveTo>
                    <a:pt x="180441" y="0"/>
                  </a:moveTo>
                  <a:lnTo>
                    <a:pt x="38900" y="30340"/>
                  </a:lnTo>
                  <a:lnTo>
                    <a:pt x="180441" y="27698"/>
                  </a:lnTo>
                  <a:lnTo>
                    <a:pt x="180441" y="0"/>
                  </a:lnTo>
                  <a:close/>
                </a:path>
              </a:pathLst>
            </a:custGeom>
            <a:solidFill>
              <a:srgbClr val="3633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55211" y="10098219"/>
              <a:ext cx="133453" cy="9453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93151" y="7283902"/>
              <a:ext cx="821690" cy="839469"/>
            </a:xfrm>
            <a:custGeom>
              <a:avLst/>
              <a:gdLst/>
              <a:ahLst/>
              <a:cxnLst/>
              <a:rect l="l" t="t" r="r" b="b"/>
              <a:pathLst>
                <a:path w="821689" h="839470">
                  <a:moveTo>
                    <a:pt x="610860" y="839143"/>
                  </a:moveTo>
                  <a:lnTo>
                    <a:pt x="560844" y="808030"/>
                  </a:lnTo>
                  <a:lnTo>
                    <a:pt x="519955" y="780689"/>
                  </a:lnTo>
                  <a:lnTo>
                    <a:pt x="468599" y="730241"/>
                  </a:lnTo>
                  <a:lnTo>
                    <a:pt x="436168" y="698747"/>
                  </a:lnTo>
                  <a:lnTo>
                    <a:pt x="420044" y="685617"/>
                  </a:lnTo>
                  <a:lnTo>
                    <a:pt x="377986" y="703108"/>
                  </a:lnTo>
                  <a:lnTo>
                    <a:pt x="315304" y="721782"/>
                  </a:lnTo>
                  <a:lnTo>
                    <a:pt x="254278" y="735906"/>
                  </a:lnTo>
                  <a:lnTo>
                    <a:pt x="217188" y="739748"/>
                  </a:lnTo>
                  <a:lnTo>
                    <a:pt x="190064" y="729513"/>
                  </a:lnTo>
                  <a:lnTo>
                    <a:pt x="145179" y="707536"/>
                  </a:lnTo>
                  <a:lnTo>
                    <a:pt x="94792" y="679206"/>
                  </a:lnTo>
                  <a:lnTo>
                    <a:pt x="51161" y="649913"/>
                  </a:lnTo>
                  <a:lnTo>
                    <a:pt x="16399" y="588883"/>
                  </a:lnTo>
                  <a:lnTo>
                    <a:pt x="8292" y="531773"/>
                  </a:lnTo>
                  <a:lnTo>
                    <a:pt x="2676" y="468207"/>
                  </a:lnTo>
                  <a:lnTo>
                    <a:pt x="0" y="412675"/>
                  </a:lnTo>
                  <a:lnTo>
                    <a:pt x="712" y="379668"/>
                  </a:lnTo>
                  <a:lnTo>
                    <a:pt x="33203" y="321444"/>
                  </a:lnTo>
                  <a:lnTo>
                    <a:pt x="64953" y="275798"/>
                  </a:lnTo>
                  <a:lnTo>
                    <a:pt x="101595" y="227140"/>
                  </a:lnTo>
                  <a:lnTo>
                    <a:pt x="139048" y="181478"/>
                  </a:lnTo>
                  <a:lnTo>
                    <a:pt x="173228" y="144820"/>
                  </a:lnTo>
                  <a:lnTo>
                    <a:pt x="229705" y="109501"/>
                  </a:lnTo>
                  <a:lnTo>
                    <a:pt x="276644" y="91129"/>
                  </a:lnTo>
                  <a:lnTo>
                    <a:pt x="335032" y="70160"/>
                  </a:lnTo>
                  <a:lnTo>
                    <a:pt x="399031" y="48699"/>
                  </a:lnTo>
                  <a:lnTo>
                    <a:pt x="462803" y="28848"/>
                  </a:lnTo>
                  <a:lnTo>
                    <a:pt x="520512" y="12713"/>
                  </a:lnTo>
                  <a:lnTo>
                    <a:pt x="566318" y="2395"/>
                  </a:lnTo>
                  <a:lnTo>
                    <a:pt x="594384" y="0"/>
                  </a:lnTo>
                  <a:lnTo>
                    <a:pt x="631329" y="15909"/>
                  </a:lnTo>
                  <a:lnTo>
                    <a:pt x="679855" y="49250"/>
                  </a:lnTo>
                  <a:lnTo>
                    <a:pt x="729308" y="89323"/>
                  </a:lnTo>
                  <a:lnTo>
                    <a:pt x="769030" y="125428"/>
                  </a:lnTo>
                  <a:lnTo>
                    <a:pt x="795713" y="177716"/>
                  </a:lnTo>
                  <a:lnTo>
                    <a:pt x="802732" y="230162"/>
                  </a:lnTo>
                  <a:lnTo>
                    <a:pt x="807839" y="283741"/>
                  </a:lnTo>
                  <a:lnTo>
                    <a:pt x="809454" y="317993"/>
                  </a:lnTo>
                  <a:lnTo>
                    <a:pt x="794692" y="347431"/>
                  </a:lnTo>
                  <a:lnTo>
                    <a:pt x="761184" y="395936"/>
                  </a:lnTo>
                  <a:lnTo>
                    <a:pt x="723516" y="444788"/>
                  </a:lnTo>
                  <a:lnTo>
                    <a:pt x="696273" y="475269"/>
                  </a:lnTo>
                  <a:lnTo>
                    <a:pt x="699412" y="481915"/>
                  </a:lnTo>
                  <a:lnTo>
                    <a:pt x="708169" y="496075"/>
                  </a:lnTo>
                  <a:lnTo>
                    <a:pt x="718491" y="511866"/>
                  </a:lnTo>
                  <a:lnTo>
                    <a:pt x="726326" y="523400"/>
                  </a:lnTo>
                  <a:lnTo>
                    <a:pt x="735960" y="539051"/>
                  </a:lnTo>
                  <a:lnTo>
                    <a:pt x="750343" y="563805"/>
                  </a:lnTo>
                  <a:lnTo>
                    <a:pt x="769120" y="596766"/>
                  </a:lnTo>
                  <a:lnTo>
                    <a:pt x="777651" y="607873"/>
                  </a:lnTo>
                  <a:lnTo>
                    <a:pt x="796246" y="632677"/>
                  </a:lnTo>
                  <a:lnTo>
                    <a:pt x="814403" y="658408"/>
                  </a:lnTo>
                  <a:lnTo>
                    <a:pt x="821624" y="672294"/>
                  </a:lnTo>
                  <a:lnTo>
                    <a:pt x="799599" y="701556"/>
                  </a:lnTo>
                  <a:lnTo>
                    <a:pt x="765501" y="735260"/>
                  </a:lnTo>
                  <a:lnTo>
                    <a:pt x="733388" y="763752"/>
                  </a:lnTo>
                  <a:lnTo>
                    <a:pt x="702242" y="787384"/>
                  </a:lnTo>
                  <a:lnTo>
                    <a:pt x="637207" y="826087"/>
                  </a:lnTo>
                  <a:lnTo>
                    <a:pt x="610860" y="839143"/>
                  </a:lnTo>
                  <a:close/>
                </a:path>
              </a:pathLst>
            </a:custGeom>
            <a:solidFill>
              <a:srgbClr val="EFD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8256" y="7531574"/>
              <a:ext cx="133787" cy="20620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9909" y="7813788"/>
              <a:ext cx="204920" cy="161246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121410" y="7554382"/>
              <a:ext cx="876300" cy="810895"/>
            </a:xfrm>
            <a:custGeom>
              <a:avLst/>
              <a:gdLst/>
              <a:ahLst/>
              <a:cxnLst/>
              <a:rect l="l" t="t" r="r" b="b"/>
              <a:pathLst>
                <a:path w="876300" h="810895">
                  <a:moveTo>
                    <a:pt x="460939" y="810511"/>
                  </a:moveTo>
                  <a:lnTo>
                    <a:pt x="387257" y="807203"/>
                  </a:lnTo>
                  <a:lnTo>
                    <a:pt x="329376" y="796460"/>
                  </a:lnTo>
                  <a:lnTo>
                    <a:pt x="287701" y="788554"/>
                  </a:lnTo>
                  <a:lnTo>
                    <a:pt x="244846" y="775168"/>
                  </a:lnTo>
                  <a:lnTo>
                    <a:pt x="185238" y="742572"/>
                  </a:lnTo>
                  <a:lnTo>
                    <a:pt x="168145" y="731145"/>
                  </a:lnTo>
                  <a:lnTo>
                    <a:pt x="169630" y="715547"/>
                  </a:lnTo>
                  <a:lnTo>
                    <a:pt x="176795" y="684845"/>
                  </a:lnTo>
                  <a:lnTo>
                    <a:pt x="184710" y="654837"/>
                  </a:lnTo>
                  <a:lnTo>
                    <a:pt x="188444" y="641324"/>
                  </a:lnTo>
                  <a:lnTo>
                    <a:pt x="191847" y="622302"/>
                  </a:lnTo>
                  <a:lnTo>
                    <a:pt x="199197" y="580409"/>
                  </a:lnTo>
                  <a:lnTo>
                    <a:pt x="206201" y="538401"/>
                  </a:lnTo>
                  <a:lnTo>
                    <a:pt x="208567" y="519032"/>
                  </a:lnTo>
                  <a:lnTo>
                    <a:pt x="174588" y="502130"/>
                  </a:lnTo>
                  <a:lnTo>
                    <a:pt x="127333" y="473382"/>
                  </a:lnTo>
                  <a:lnTo>
                    <a:pt x="84074" y="443394"/>
                  </a:lnTo>
                  <a:lnTo>
                    <a:pt x="47982" y="389386"/>
                  </a:lnTo>
                  <a:lnTo>
                    <a:pt x="26625" y="335534"/>
                  </a:lnTo>
                  <a:lnTo>
                    <a:pt x="7476" y="282021"/>
                  </a:lnTo>
                  <a:lnTo>
                    <a:pt x="0" y="249656"/>
                  </a:lnTo>
                  <a:lnTo>
                    <a:pt x="12495" y="218034"/>
                  </a:lnTo>
                  <a:lnTo>
                    <a:pt x="41042" y="166055"/>
                  </a:lnTo>
                  <a:lnTo>
                    <a:pt x="76781" y="113480"/>
                  </a:lnTo>
                  <a:lnTo>
                    <a:pt x="110852" y="80071"/>
                  </a:lnTo>
                  <a:lnTo>
                    <a:pt x="184911" y="47547"/>
                  </a:lnTo>
                  <a:lnTo>
                    <a:pt x="237329" y="28802"/>
                  </a:lnTo>
                  <a:lnTo>
                    <a:pt x="291200" y="12553"/>
                  </a:lnTo>
                  <a:lnTo>
                    <a:pt x="339921" y="1914"/>
                  </a:lnTo>
                  <a:lnTo>
                    <a:pt x="376888" y="0"/>
                  </a:lnTo>
                  <a:lnTo>
                    <a:pt x="413210" y="7992"/>
                  </a:lnTo>
                  <a:lnTo>
                    <a:pt x="467321" y="24032"/>
                  </a:lnTo>
                  <a:lnTo>
                    <a:pt x="531224" y="45172"/>
                  </a:lnTo>
                  <a:lnTo>
                    <a:pt x="596923" y="68466"/>
                  </a:lnTo>
                  <a:lnTo>
                    <a:pt x="656420" y="90967"/>
                  </a:lnTo>
                  <a:lnTo>
                    <a:pt x="701719" y="109729"/>
                  </a:lnTo>
                  <a:lnTo>
                    <a:pt x="753899" y="147744"/>
                  </a:lnTo>
                  <a:lnTo>
                    <a:pt x="802030" y="192927"/>
                  </a:lnTo>
                  <a:lnTo>
                    <a:pt x="848233" y="239773"/>
                  </a:lnTo>
                  <a:lnTo>
                    <a:pt x="871527" y="270699"/>
                  </a:lnTo>
                  <a:lnTo>
                    <a:pt x="875871" y="364199"/>
                  </a:lnTo>
                  <a:lnTo>
                    <a:pt x="875215" y="422019"/>
                  </a:lnTo>
                  <a:lnTo>
                    <a:pt x="855754" y="491757"/>
                  </a:lnTo>
                  <a:lnTo>
                    <a:pt x="818643" y="529951"/>
                  </a:lnTo>
                  <a:lnTo>
                    <a:pt x="778493" y="563248"/>
                  </a:lnTo>
                  <a:lnTo>
                    <a:pt x="715601" y="593263"/>
                  </a:lnTo>
                  <a:lnTo>
                    <a:pt x="653766" y="603246"/>
                  </a:lnTo>
                  <a:lnTo>
                    <a:pt x="588684" y="609613"/>
                  </a:lnTo>
                  <a:lnTo>
                    <a:pt x="543144" y="609251"/>
                  </a:lnTo>
                  <a:lnTo>
                    <a:pt x="533350" y="624737"/>
                  </a:lnTo>
                  <a:lnTo>
                    <a:pt x="515739" y="660079"/>
                  </a:lnTo>
                  <a:lnTo>
                    <a:pt x="498078" y="697018"/>
                  </a:lnTo>
                  <a:lnTo>
                    <a:pt x="488136" y="717293"/>
                  </a:lnTo>
                  <a:lnTo>
                    <a:pt x="483892" y="732739"/>
                  </a:lnTo>
                  <a:lnTo>
                    <a:pt x="478047" y="760395"/>
                  </a:lnTo>
                  <a:lnTo>
                    <a:pt x="470446" y="789804"/>
                  </a:lnTo>
                  <a:lnTo>
                    <a:pt x="460939" y="810511"/>
                  </a:lnTo>
                  <a:close/>
                </a:path>
              </a:pathLst>
            </a:custGeom>
            <a:solidFill>
              <a:srgbClr val="EFD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19125" y="7843878"/>
              <a:ext cx="134709" cy="1995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70838" y="7964226"/>
              <a:ext cx="168546" cy="17541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622105" y="6159279"/>
              <a:ext cx="1207135" cy="899794"/>
            </a:xfrm>
            <a:custGeom>
              <a:avLst/>
              <a:gdLst/>
              <a:ahLst/>
              <a:cxnLst/>
              <a:rect l="l" t="t" r="r" b="b"/>
              <a:pathLst>
                <a:path w="1207135" h="899795">
                  <a:moveTo>
                    <a:pt x="271787" y="899538"/>
                  </a:moveTo>
                  <a:lnTo>
                    <a:pt x="213604" y="897847"/>
                  </a:lnTo>
                  <a:lnTo>
                    <a:pt x="155180" y="867723"/>
                  </a:lnTo>
                  <a:lnTo>
                    <a:pt x="115452" y="829053"/>
                  </a:lnTo>
                  <a:lnTo>
                    <a:pt x="73033" y="785358"/>
                  </a:lnTo>
                  <a:lnTo>
                    <a:pt x="38145" y="746804"/>
                  </a:lnTo>
                  <a:lnTo>
                    <a:pt x="15320" y="694735"/>
                  </a:lnTo>
                  <a:lnTo>
                    <a:pt x="8936" y="642021"/>
                  </a:lnTo>
                  <a:lnTo>
                    <a:pt x="3336" y="579442"/>
                  </a:lnTo>
                  <a:lnTo>
                    <a:pt x="0" y="521021"/>
                  </a:lnTo>
                  <a:lnTo>
                    <a:pt x="404" y="480784"/>
                  </a:lnTo>
                  <a:lnTo>
                    <a:pt x="33358" y="399041"/>
                  </a:lnTo>
                  <a:lnTo>
                    <a:pt x="62723" y="342693"/>
                  </a:lnTo>
                  <a:lnTo>
                    <a:pt x="93094" y="287592"/>
                  </a:lnTo>
                  <a:lnTo>
                    <a:pt x="118784" y="242410"/>
                  </a:lnTo>
                  <a:lnTo>
                    <a:pt x="149744" y="199851"/>
                  </a:lnTo>
                  <a:lnTo>
                    <a:pt x="180779" y="176921"/>
                  </a:lnTo>
                  <a:lnTo>
                    <a:pt x="223591" y="149200"/>
                  </a:lnTo>
                  <a:lnTo>
                    <a:pt x="274561" y="118855"/>
                  </a:lnTo>
                  <a:lnTo>
                    <a:pt x="330070" y="88056"/>
                  </a:lnTo>
                  <a:lnTo>
                    <a:pt x="386501" y="58973"/>
                  </a:lnTo>
                  <a:lnTo>
                    <a:pt x="440235" y="33774"/>
                  </a:lnTo>
                  <a:lnTo>
                    <a:pt x="487654" y="14629"/>
                  </a:lnTo>
                  <a:lnTo>
                    <a:pt x="525139" y="3706"/>
                  </a:lnTo>
                  <a:lnTo>
                    <a:pt x="564021" y="0"/>
                  </a:lnTo>
                  <a:lnTo>
                    <a:pt x="614132" y="590"/>
                  </a:lnTo>
                  <a:lnTo>
                    <a:pt x="671020" y="4529"/>
                  </a:lnTo>
                  <a:lnTo>
                    <a:pt x="730236" y="10870"/>
                  </a:lnTo>
                  <a:lnTo>
                    <a:pt x="787325" y="18664"/>
                  </a:lnTo>
                  <a:lnTo>
                    <a:pt x="837838" y="26965"/>
                  </a:lnTo>
                  <a:lnTo>
                    <a:pt x="877321" y="34824"/>
                  </a:lnTo>
                  <a:lnTo>
                    <a:pt x="935461" y="56594"/>
                  </a:lnTo>
                  <a:lnTo>
                    <a:pt x="977804" y="79762"/>
                  </a:lnTo>
                  <a:lnTo>
                    <a:pt x="1024656" y="108611"/>
                  </a:lnTo>
                  <a:lnTo>
                    <a:pt x="1072321" y="140953"/>
                  </a:lnTo>
                  <a:lnTo>
                    <a:pt x="1117100" y="174603"/>
                  </a:lnTo>
                  <a:lnTo>
                    <a:pt x="1155296" y="207372"/>
                  </a:lnTo>
                  <a:lnTo>
                    <a:pt x="1183212" y="237075"/>
                  </a:lnTo>
                  <a:lnTo>
                    <a:pt x="1205557" y="312552"/>
                  </a:lnTo>
                  <a:lnTo>
                    <a:pt x="1206507" y="368744"/>
                  </a:lnTo>
                  <a:lnTo>
                    <a:pt x="1201842" y="426114"/>
                  </a:lnTo>
                  <a:lnTo>
                    <a:pt x="1193403" y="480674"/>
                  </a:lnTo>
                  <a:lnTo>
                    <a:pt x="1183030" y="528439"/>
                  </a:lnTo>
                  <a:lnTo>
                    <a:pt x="1172564" y="565421"/>
                  </a:lnTo>
                  <a:lnTo>
                    <a:pt x="1145469" y="610070"/>
                  </a:lnTo>
                  <a:lnTo>
                    <a:pt x="1111425" y="642281"/>
                  </a:lnTo>
                  <a:lnTo>
                    <a:pt x="1068037" y="678874"/>
                  </a:lnTo>
                  <a:lnTo>
                    <a:pt x="1021628" y="714455"/>
                  </a:lnTo>
                  <a:lnTo>
                    <a:pt x="978522" y="743633"/>
                  </a:lnTo>
                  <a:lnTo>
                    <a:pt x="929710" y="765099"/>
                  </a:lnTo>
                  <a:lnTo>
                    <a:pt x="835284" y="789443"/>
                  </a:lnTo>
                  <a:lnTo>
                    <a:pt x="499034" y="875391"/>
                  </a:lnTo>
                  <a:lnTo>
                    <a:pt x="446756" y="888643"/>
                  </a:lnTo>
                  <a:lnTo>
                    <a:pt x="404264" y="893559"/>
                  </a:lnTo>
                  <a:lnTo>
                    <a:pt x="340641" y="897650"/>
                  </a:lnTo>
                  <a:lnTo>
                    <a:pt x="271787" y="899538"/>
                  </a:lnTo>
                  <a:close/>
                </a:path>
              </a:pathLst>
            </a:custGeom>
            <a:solidFill>
              <a:srgbClr val="A66D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28660" y="6715988"/>
              <a:ext cx="755015" cy="298450"/>
            </a:xfrm>
            <a:custGeom>
              <a:avLst/>
              <a:gdLst/>
              <a:ahLst/>
              <a:cxnLst/>
              <a:rect l="l" t="t" r="r" b="b"/>
              <a:pathLst>
                <a:path w="755014" h="298450">
                  <a:moveTo>
                    <a:pt x="82394" y="297883"/>
                  </a:moveTo>
                  <a:lnTo>
                    <a:pt x="27586" y="281480"/>
                  </a:lnTo>
                  <a:lnTo>
                    <a:pt x="0" y="263994"/>
                  </a:lnTo>
                  <a:lnTo>
                    <a:pt x="2730" y="253264"/>
                  </a:lnTo>
                  <a:lnTo>
                    <a:pt x="20599" y="212514"/>
                  </a:lnTo>
                  <a:lnTo>
                    <a:pt x="53012" y="178753"/>
                  </a:lnTo>
                  <a:lnTo>
                    <a:pt x="94540" y="149974"/>
                  </a:lnTo>
                  <a:lnTo>
                    <a:pt x="134174" y="123577"/>
                  </a:lnTo>
                  <a:lnTo>
                    <a:pt x="178294" y="101777"/>
                  </a:lnTo>
                  <a:lnTo>
                    <a:pt x="220364" y="85889"/>
                  </a:lnTo>
                  <a:lnTo>
                    <a:pt x="272760" y="66505"/>
                  </a:lnTo>
                  <a:lnTo>
                    <a:pt x="327580" y="46895"/>
                  </a:lnTo>
                  <a:lnTo>
                    <a:pt x="376919" y="30327"/>
                  </a:lnTo>
                  <a:lnTo>
                    <a:pt x="418145" y="18926"/>
                  </a:lnTo>
                  <a:lnTo>
                    <a:pt x="431853" y="16587"/>
                  </a:lnTo>
                  <a:lnTo>
                    <a:pt x="432951" y="16587"/>
                  </a:lnTo>
                  <a:lnTo>
                    <a:pt x="433478" y="16323"/>
                  </a:lnTo>
                  <a:lnTo>
                    <a:pt x="449559" y="14161"/>
                  </a:lnTo>
                  <a:lnTo>
                    <a:pt x="451580" y="13808"/>
                  </a:lnTo>
                  <a:lnTo>
                    <a:pt x="453953" y="13632"/>
                  </a:lnTo>
                  <a:lnTo>
                    <a:pt x="508259" y="7940"/>
                  </a:lnTo>
                  <a:lnTo>
                    <a:pt x="512125" y="7896"/>
                  </a:lnTo>
                  <a:lnTo>
                    <a:pt x="552823" y="4615"/>
                  </a:lnTo>
                  <a:lnTo>
                    <a:pt x="588124" y="2128"/>
                  </a:lnTo>
                  <a:lnTo>
                    <a:pt x="622406" y="0"/>
                  </a:lnTo>
                  <a:lnTo>
                    <a:pt x="643214" y="3797"/>
                  </a:lnTo>
                  <a:lnTo>
                    <a:pt x="688926" y="13240"/>
                  </a:lnTo>
                  <a:lnTo>
                    <a:pt x="734473" y="25405"/>
                  </a:lnTo>
                  <a:lnTo>
                    <a:pt x="754787" y="37366"/>
                  </a:lnTo>
                  <a:lnTo>
                    <a:pt x="742345" y="64109"/>
                  </a:lnTo>
                  <a:lnTo>
                    <a:pt x="716644" y="95198"/>
                  </a:lnTo>
                  <a:lnTo>
                    <a:pt x="679787" y="131688"/>
                  </a:lnTo>
                  <a:lnTo>
                    <a:pt x="627590" y="155678"/>
                  </a:lnTo>
                  <a:lnTo>
                    <a:pt x="573375" y="179552"/>
                  </a:lnTo>
                  <a:lnTo>
                    <a:pt x="537161" y="194184"/>
                  </a:lnTo>
                  <a:lnTo>
                    <a:pt x="220474" y="287861"/>
                  </a:lnTo>
                  <a:lnTo>
                    <a:pt x="205228" y="289140"/>
                  </a:lnTo>
                  <a:lnTo>
                    <a:pt x="203470" y="289140"/>
                  </a:lnTo>
                  <a:lnTo>
                    <a:pt x="199516" y="289626"/>
                  </a:lnTo>
                  <a:lnTo>
                    <a:pt x="162079" y="292621"/>
                  </a:lnTo>
                  <a:lnTo>
                    <a:pt x="119090" y="295752"/>
                  </a:lnTo>
                  <a:lnTo>
                    <a:pt x="82394" y="297883"/>
                  </a:lnTo>
                  <a:close/>
                </a:path>
              </a:pathLst>
            </a:custGeom>
            <a:solidFill>
              <a:srgbClr val="DEC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97189" y="6213106"/>
              <a:ext cx="1073150" cy="612140"/>
            </a:xfrm>
            <a:custGeom>
              <a:avLst/>
              <a:gdLst/>
              <a:ahLst/>
              <a:cxnLst/>
              <a:rect l="l" t="t" r="r" b="b"/>
              <a:pathLst>
                <a:path w="1073150" h="612140">
                  <a:moveTo>
                    <a:pt x="26758" y="611987"/>
                  </a:moveTo>
                  <a:lnTo>
                    <a:pt x="16395" y="543293"/>
                  </a:lnTo>
                  <a:lnTo>
                    <a:pt x="14414" y="442976"/>
                  </a:lnTo>
                  <a:lnTo>
                    <a:pt x="0" y="485368"/>
                  </a:lnTo>
                  <a:lnTo>
                    <a:pt x="7302" y="557949"/>
                  </a:lnTo>
                  <a:lnTo>
                    <a:pt x="26758" y="611987"/>
                  </a:lnTo>
                  <a:close/>
                </a:path>
                <a:path w="1073150" h="612140">
                  <a:moveTo>
                    <a:pt x="1072680" y="220713"/>
                  </a:moveTo>
                  <a:lnTo>
                    <a:pt x="999871" y="137337"/>
                  </a:lnTo>
                  <a:lnTo>
                    <a:pt x="913269" y="73583"/>
                  </a:lnTo>
                  <a:lnTo>
                    <a:pt x="760196" y="12268"/>
                  </a:lnTo>
                  <a:lnTo>
                    <a:pt x="636422" y="0"/>
                  </a:lnTo>
                  <a:lnTo>
                    <a:pt x="644093" y="3111"/>
                  </a:lnTo>
                  <a:lnTo>
                    <a:pt x="683133" y="12890"/>
                  </a:lnTo>
                  <a:lnTo>
                    <a:pt x="736244" y="25869"/>
                  </a:lnTo>
                  <a:lnTo>
                    <a:pt x="786053" y="38582"/>
                  </a:lnTo>
                  <a:lnTo>
                    <a:pt x="815251" y="47561"/>
                  </a:lnTo>
                  <a:lnTo>
                    <a:pt x="842098" y="60020"/>
                  </a:lnTo>
                  <a:lnTo>
                    <a:pt x="928128" y="100495"/>
                  </a:lnTo>
                  <a:lnTo>
                    <a:pt x="1072680" y="220713"/>
                  </a:lnTo>
                  <a:close/>
                </a:path>
              </a:pathLst>
            </a:custGeom>
            <a:solidFill>
              <a:srgbClr val="8B4B1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69214" y="6687709"/>
              <a:ext cx="64938" cy="24312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14160" y="6298865"/>
              <a:ext cx="148022" cy="968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942500" y="6716870"/>
              <a:ext cx="735965" cy="297180"/>
            </a:xfrm>
            <a:custGeom>
              <a:avLst/>
              <a:gdLst/>
              <a:ahLst/>
              <a:cxnLst/>
              <a:rect l="l" t="t" r="r" b="b"/>
              <a:pathLst>
                <a:path w="735964" h="297179">
                  <a:moveTo>
                    <a:pt x="71660" y="297170"/>
                  </a:moveTo>
                  <a:lnTo>
                    <a:pt x="275394" y="205230"/>
                  </a:lnTo>
                  <a:lnTo>
                    <a:pt x="303997" y="190187"/>
                  </a:lnTo>
                  <a:lnTo>
                    <a:pt x="33259" y="276699"/>
                  </a:lnTo>
                  <a:lnTo>
                    <a:pt x="12741" y="280405"/>
                  </a:lnTo>
                  <a:lnTo>
                    <a:pt x="0" y="273435"/>
                  </a:lnTo>
                  <a:lnTo>
                    <a:pt x="173154" y="219568"/>
                  </a:lnTo>
                  <a:lnTo>
                    <a:pt x="295605" y="178981"/>
                  </a:lnTo>
                  <a:lnTo>
                    <a:pt x="18233" y="214274"/>
                  </a:lnTo>
                  <a:lnTo>
                    <a:pt x="5535" y="214274"/>
                  </a:lnTo>
                  <a:lnTo>
                    <a:pt x="7952" y="209554"/>
                  </a:lnTo>
                  <a:lnTo>
                    <a:pt x="10237" y="205451"/>
                  </a:lnTo>
                  <a:lnTo>
                    <a:pt x="12390" y="201922"/>
                  </a:lnTo>
                  <a:lnTo>
                    <a:pt x="166168" y="183878"/>
                  </a:lnTo>
                  <a:lnTo>
                    <a:pt x="277943" y="168437"/>
                  </a:lnTo>
                  <a:lnTo>
                    <a:pt x="261422" y="168746"/>
                  </a:lnTo>
                  <a:lnTo>
                    <a:pt x="62346" y="161423"/>
                  </a:lnTo>
                  <a:lnTo>
                    <a:pt x="69068" y="157011"/>
                  </a:lnTo>
                  <a:lnTo>
                    <a:pt x="266783" y="157981"/>
                  </a:lnTo>
                  <a:lnTo>
                    <a:pt x="276273" y="157452"/>
                  </a:lnTo>
                  <a:lnTo>
                    <a:pt x="100790" y="135658"/>
                  </a:lnTo>
                  <a:lnTo>
                    <a:pt x="106326" y="131908"/>
                  </a:lnTo>
                  <a:lnTo>
                    <a:pt x="116300" y="125335"/>
                  </a:lnTo>
                  <a:lnTo>
                    <a:pt x="173417" y="132967"/>
                  </a:lnTo>
                  <a:lnTo>
                    <a:pt x="289059" y="146202"/>
                  </a:lnTo>
                  <a:lnTo>
                    <a:pt x="150834" y="106497"/>
                  </a:lnTo>
                  <a:lnTo>
                    <a:pt x="156941" y="104203"/>
                  </a:lnTo>
                  <a:lnTo>
                    <a:pt x="167310" y="100144"/>
                  </a:lnTo>
                  <a:lnTo>
                    <a:pt x="168936" y="99571"/>
                  </a:lnTo>
                  <a:lnTo>
                    <a:pt x="180535" y="103012"/>
                  </a:lnTo>
                  <a:lnTo>
                    <a:pt x="317310" y="140776"/>
                  </a:lnTo>
                  <a:lnTo>
                    <a:pt x="209006" y="84218"/>
                  </a:lnTo>
                  <a:lnTo>
                    <a:pt x="224164" y="78571"/>
                  </a:lnTo>
                  <a:lnTo>
                    <a:pt x="298856" y="116335"/>
                  </a:lnTo>
                  <a:lnTo>
                    <a:pt x="240728" y="72439"/>
                  </a:lnTo>
                  <a:lnTo>
                    <a:pt x="254261" y="67454"/>
                  </a:lnTo>
                  <a:lnTo>
                    <a:pt x="315069" y="112277"/>
                  </a:lnTo>
                  <a:lnTo>
                    <a:pt x="269814" y="61763"/>
                  </a:lnTo>
                  <a:lnTo>
                    <a:pt x="282292" y="57351"/>
                  </a:lnTo>
                  <a:lnTo>
                    <a:pt x="333522" y="113424"/>
                  </a:lnTo>
                  <a:lnTo>
                    <a:pt x="300570" y="50778"/>
                  </a:lnTo>
                  <a:lnTo>
                    <a:pt x="312389" y="46631"/>
                  </a:lnTo>
                  <a:lnTo>
                    <a:pt x="355183" y="125644"/>
                  </a:lnTo>
                  <a:lnTo>
                    <a:pt x="331326" y="40146"/>
                  </a:lnTo>
                  <a:lnTo>
                    <a:pt x="338180" y="37852"/>
                  </a:lnTo>
                  <a:lnTo>
                    <a:pt x="341519" y="36660"/>
                  </a:lnTo>
                  <a:lnTo>
                    <a:pt x="359313" y="97321"/>
                  </a:lnTo>
                  <a:lnTo>
                    <a:pt x="357380" y="55895"/>
                  </a:lnTo>
                  <a:lnTo>
                    <a:pt x="357380" y="31367"/>
                  </a:lnTo>
                  <a:lnTo>
                    <a:pt x="360763" y="30352"/>
                  </a:lnTo>
                  <a:lnTo>
                    <a:pt x="367222" y="28234"/>
                  </a:lnTo>
                  <a:lnTo>
                    <a:pt x="367969" y="61145"/>
                  </a:lnTo>
                  <a:lnTo>
                    <a:pt x="371616" y="105747"/>
                  </a:lnTo>
                  <a:lnTo>
                    <a:pt x="377108" y="68910"/>
                  </a:lnTo>
                  <a:lnTo>
                    <a:pt x="386642" y="22499"/>
                  </a:lnTo>
                  <a:lnTo>
                    <a:pt x="390201" y="21484"/>
                  </a:lnTo>
                  <a:lnTo>
                    <a:pt x="396440" y="19984"/>
                  </a:lnTo>
                  <a:lnTo>
                    <a:pt x="386686" y="76189"/>
                  </a:lnTo>
                  <a:lnTo>
                    <a:pt x="385456" y="86821"/>
                  </a:lnTo>
                  <a:lnTo>
                    <a:pt x="395166" y="58145"/>
                  </a:lnTo>
                  <a:lnTo>
                    <a:pt x="411598" y="16940"/>
                  </a:lnTo>
                  <a:lnTo>
                    <a:pt x="417837" y="15882"/>
                  </a:lnTo>
                  <a:lnTo>
                    <a:pt x="418935" y="15882"/>
                  </a:lnTo>
                  <a:lnTo>
                    <a:pt x="419990" y="15352"/>
                  </a:lnTo>
                  <a:lnTo>
                    <a:pt x="422099" y="15308"/>
                  </a:lnTo>
                  <a:lnTo>
                    <a:pt x="403250" y="67013"/>
                  </a:lnTo>
                  <a:lnTo>
                    <a:pt x="392442" y="103497"/>
                  </a:lnTo>
                  <a:lnTo>
                    <a:pt x="439058" y="12970"/>
                  </a:lnTo>
                  <a:lnTo>
                    <a:pt x="451756" y="11470"/>
                  </a:lnTo>
                  <a:lnTo>
                    <a:pt x="453030" y="11470"/>
                  </a:lnTo>
                  <a:lnTo>
                    <a:pt x="394638" y="128114"/>
                  </a:lnTo>
                  <a:lnTo>
                    <a:pt x="501141" y="6749"/>
                  </a:lnTo>
                  <a:lnTo>
                    <a:pt x="518056" y="5426"/>
                  </a:lnTo>
                  <a:lnTo>
                    <a:pt x="498900" y="26778"/>
                  </a:lnTo>
                  <a:lnTo>
                    <a:pt x="428162" y="109232"/>
                  </a:lnTo>
                  <a:lnTo>
                    <a:pt x="445385" y="95997"/>
                  </a:lnTo>
                  <a:lnTo>
                    <a:pt x="584137" y="661"/>
                  </a:lnTo>
                  <a:lnTo>
                    <a:pt x="594550" y="0"/>
                  </a:lnTo>
                  <a:lnTo>
                    <a:pt x="447187" y="107909"/>
                  </a:lnTo>
                  <a:lnTo>
                    <a:pt x="414805" y="134511"/>
                  </a:lnTo>
                  <a:lnTo>
                    <a:pt x="673372" y="11955"/>
                  </a:lnTo>
                  <a:lnTo>
                    <a:pt x="680314" y="13499"/>
                  </a:lnTo>
                  <a:lnTo>
                    <a:pt x="687169" y="15132"/>
                  </a:lnTo>
                  <a:lnTo>
                    <a:pt x="693803" y="16852"/>
                  </a:lnTo>
                  <a:lnTo>
                    <a:pt x="545034" y="85674"/>
                  </a:lnTo>
                  <a:lnTo>
                    <a:pt x="469858" y="122291"/>
                  </a:lnTo>
                  <a:lnTo>
                    <a:pt x="735543" y="51704"/>
                  </a:lnTo>
                  <a:lnTo>
                    <a:pt x="734635" y="53415"/>
                  </a:lnTo>
                  <a:lnTo>
                    <a:pt x="734093" y="54219"/>
                  </a:lnTo>
                  <a:lnTo>
                    <a:pt x="456194" y="137247"/>
                  </a:lnTo>
                  <a:lnTo>
                    <a:pt x="427020" y="147835"/>
                  </a:lnTo>
                  <a:lnTo>
                    <a:pt x="464102" y="142938"/>
                  </a:lnTo>
                  <a:lnTo>
                    <a:pt x="670033" y="127100"/>
                  </a:lnTo>
                  <a:lnTo>
                    <a:pt x="665947" y="130806"/>
                  </a:lnTo>
                  <a:lnTo>
                    <a:pt x="662696" y="132394"/>
                  </a:lnTo>
                  <a:lnTo>
                    <a:pt x="490640" y="150923"/>
                  </a:lnTo>
                  <a:lnTo>
                    <a:pt x="626624" y="148937"/>
                  </a:lnTo>
                  <a:lnTo>
                    <a:pt x="599427" y="161290"/>
                  </a:lnTo>
                  <a:lnTo>
                    <a:pt x="561598" y="161290"/>
                  </a:lnTo>
                  <a:lnTo>
                    <a:pt x="448197" y="164202"/>
                  </a:lnTo>
                  <a:lnTo>
                    <a:pt x="472011" y="166981"/>
                  </a:lnTo>
                  <a:lnTo>
                    <a:pt x="553250" y="181187"/>
                  </a:lnTo>
                  <a:lnTo>
                    <a:pt x="542969" y="185598"/>
                  </a:lnTo>
                  <a:lnTo>
                    <a:pt x="538267" y="187319"/>
                  </a:lnTo>
                  <a:lnTo>
                    <a:pt x="465025" y="176819"/>
                  </a:lnTo>
                  <a:lnTo>
                    <a:pt x="441343" y="174922"/>
                  </a:lnTo>
                  <a:lnTo>
                    <a:pt x="470078" y="182996"/>
                  </a:lnTo>
                  <a:lnTo>
                    <a:pt x="511554" y="197201"/>
                  </a:lnTo>
                  <a:lnTo>
                    <a:pt x="495209" y="201878"/>
                  </a:lnTo>
                  <a:lnTo>
                    <a:pt x="461730" y="191510"/>
                  </a:lnTo>
                  <a:lnTo>
                    <a:pt x="434225" y="184804"/>
                  </a:lnTo>
                  <a:lnTo>
                    <a:pt x="458566" y="197245"/>
                  </a:lnTo>
                  <a:lnTo>
                    <a:pt x="476141" y="207480"/>
                  </a:lnTo>
                  <a:lnTo>
                    <a:pt x="462433" y="211495"/>
                  </a:lnTo>
                  <a:lnTo>
                    <a:pt x="448724" y="204083"/>
                  </a:lnTo>
                  <a:lnTo>
                    <a:pt x="423593" y="192613"/>
                  </a:lnTo>
                  <a:lnTo>
                    <a:pt x="450789" y="212863"/>
                  </a:lnTo>
                  <a:lnTo>
                    <a:pt x="452898" y="214539"/>
                  </a:lnTo>
                  <a:lnTo>
                    <a:pt x="444682" y="217010"/>
                  </a:lnTo>
                  <a:lnTo>
                    <a:pt x="440333" y="218245"/>
                  </a:lnTo>
                  <a:lnTo>
                    <a:pt x="439937" y="217892"/>
                  </a:lnTo>
                  <a:lnTo>
                    <a:pt x="410412" y="197466"/>
                  </a:lnTo>
                  <a:lnTo>
                    <a:pt x="431589" y="220892"/>
                  </a:lnTo>
                  <a:lnTo>
                    <a:pt x="419990" y="224289"/>
                  </a:lnTo>
                  <a:lnTo>
                    <a:pt x="394463" y="198083"/>
                  </a:lnTo>
                  <a:lnTo>
                    <a:pt x="410016" y="227200"/>
                  </a:lnTo>
                  <a:lnTo>
                    <a:pt x="399164" y="230421"/>
                  </a:lnTo>
                  <a:lnTo>
                    <a:pt x="396352" y="225656"/>
                  </a:lnTo>
                  <a:lnTo>
                    <a:pt x="397582" y="230906"/>
                  </a:lnTo>
                  <a:lnTo>
                    <a:pt x="388795" y="233421"/>
                  </a:lnTo>
                  <a:lnTo>
                    <a:pt x="385060" y="219171"/>
                  </a:lnTo>
                  <a:lnTo>
                    <a:pt x="377371" y="195834"/>
                  </a:lnTo>
                  <a:lnTo>
                    <a:pt x="379041" y="236289"/>
                  </a:lnTo>
                  <a:lnTo>
                    <a:pt x="366343" y="239950"/>
                  </a:lnTo>
                  <a:lnTo>
                    <a:pt x="366123" y="235539"/>
                  </a:lnTo>
                  <a:lnTo>
                    <a:pt x="365376" y="240303"/>
                  </a:lnTo>
                  <a:lnTo>
                    <a:pt x="360983" y="241759"/>
                  </a:lnTo>
                  <a:lnTo>
                    <a:pt x="356238" y="243038"/>
                  </a:lnTo>
                  <a:lnTo>
                    <a:pt x="351668" y="244406"/>
                  </a:lnTo>
                  <a:lnTo>
                    <a:pt x="355271" y="219215"/>
                  </a:lnTo>
                  <a:lnTo>
                    <a:pt x="346044" y="246127"/>
                  </a:lnTo>
                  <a:lnTo>
                    <a:pt x="319331" y="253891"/>
                  </a:lnTo>
                  <a:lnTo>
                    <a:pt x="337433" y="214760"/>
                  </a:lnTo>
                  <a:lnTo>
                    <a:pt x="302547" y="254950"/>
                  </a:lnTo>
                  <a:lnTo>
                    <a:pt x="297319" y="260332"/>
                  </a:lnTo>
                  <a:lnTo>
                    <a:pt x="290596" y="262406"/>
                  </a:lnTo>
                  <a:lnTo>
                    <a:pt x="277855" y="266156"/>
                  </a:lnTo>
                  <a:lnTo>
                    <a:pt x="298373" y="243656"/>
                  </a:lnTo>
                  <a:lnTo>
                    <a:pt x="335060" y="198216"/>
                  </a:lnTo>
                  <a:lnTo>
                    <a:pt x="225878" y="281288"/>
                  </a:lnTo>
                  <a:lnTo>
                    <a:pt x="206721" y="286979"/>
                  </a:lnTo>
                  <a:lnTo>
                    <a:pt x="197934" y="287773"/>
                  </a:lnTo>
                  <a:lnTo>
                    <a:pt x="207864" y="280538"/>
                  </a:lnTo>
                  <a:lnTo>
                    <a:pt x="312696" y="198878"/>
                  </a:lnTo>
                  <a:lnTo>
                    <a:pt x="274691" y="217142"/>
                  </a:lnTo>
                  <a:lnTo>
                    <a:pt x="83874" y="296552"/>
                  </a:lnTo>
                  <a:lnTo>
                    <a:pt x="71660" y="297170"/>
                  </a:lnTo>
                  <a:close/>
                </a:path>
              </a:pathLst>
            </a:custGeom>
            <a:solidFill>
              <a:srgbClr val="A66D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03177" y="6724326"/>
              <a:ext cx="590550" cy="719455"/>
            </a:xfrm>
            <a:custGeom>
              <a:avLst/>
              <a:gdLst/>
              <a:ahLst/>
              <a:cxnLst/>
              <a:rect l="l" t="t" r="r" b="b"/>
              <a:pathLst>
                <a:path w="590550" h="719454">
                  <a:moveTo>
                    <a:pt x="309797" y="719102"/>
                  </a:moveTo>
                  <a:lnTo>
                    <a:pt x="218908" y="715881"/>
                  </a:lnTo>
                  <a:lnTo>
                    <a:pt x="159898" y="710863"/>
                  </a:lnTo>
                  <a:lnTo>
                    <a:pt x="118500" y="700906"/>
                  </a:lnTo>
                  <a:lnTo>
                    <a:pt x="89850" y="673838"/>
                  </a:lnTo>
                  <a:lnTo>
                    <a:pt x="62917" y="636427"/>
                  </a:lnTo>
                  <a:lnTo>
                    <a:pt x="55385" y="598790"/>
                  </a:lnTo>
                  <a:lnTo>
                    <a:pt x="48797" y="539646"/>
                  </a:lnTo>
                  <a:lnTo>
                    <a:pt x="44128" y="485052"/>
                  </a:lnTo>
                  <a:lnTo>
                    <a:pt x="27680" y="233421"/>
                  </a:lnTo>
                  <a:lnTo>
                    <a:pt x="0" y="95247"/>
                  </a:lnTo>
                  <a:lnTo>
                    <a:pt x="45803" y="77948"/>
                  </a:lnTo>
                  <a:lnTo>
                    <a:pt x="98200" y="58564"/>
                  </a:lnTo>
                  <a:lnTo>
                    <a:pt x="153020" y="38954"/>
                  </a:lnTo>
                  <a:lnTo>
                    <a:pt x="202359" y="22386"/>
                  </a:lnTo>
                  <a:lnTo>
                    <a:pt x="243584" y="10985"/>
                  </a:lnTo>
                  <a:lnTo>
                    <a:pt x="257292" y="8646"/>
                  </a:lnTo>
                  <a:lnTo>
                    <a:pt x="258391" y="8646"/>
                  </a:lnTo>
                  <a:lnTo>
                    <a:pt x="258918" y="8382"/>
                  </a:lnTo>
                  <a:lnTo>
                    <a:pt x="269375" y="6882"/>
                  </a:lnTo>
                  <a:lnTo>
                    <a:pt x="274999" y="6220"/>
                  </a:lnTo>
                  <a:lnTo>
                    <a:pt x="277020" y="5867"/>
                  </a:lnTo>
                  <a:lnTo>
                    <a:pt x="279393" y="5691"/>
                  </a:lnTo>
                  <a:lnTo>
                    <a:pt x="281370" y="5382"/>
                  </a:lnTo>
                  <a:lnTo>
                    <a:pt x="291212" y="4235"/>
                  </a:lnTo>
                  <a:lnTo>
                    <a:pt x="312389" y="1985"/>
                  </a:lnTo>
                  <a:lnTo>
                    <a:pt x="333698" y="0"/>
                  </a:lnTo>
                  <a:lnTo>
                    <a:pt x="480842" y="277052"/>
                  </a:lnTo>
                  <a:lnTo>
                    <a:pt x="496335" y="303281"/>
                  </a:lnTo>
                  <a:lnTo>
                    <a:pt x="530710" y="362010"/>
                  </a:lnTo>
                  <a:lnTo>
                    <a:pt x="565810" y="423303"/>
                  </a:lnTo>
                  <a:lnTo>
                    <a:pt x="583478" y="457225"/>
                  </a:lnTo>
                  <a:lnTo>
                    <a:pt x="589223" y="506625"/>
                  </a:lnTo>
                  <a:lnTo>
                    <a:pt x="590138" y="536573"/>
                  </a:lnTo>
                  <a:lnTo>
                    <a:pt x="588047" y="555429"/>
                  </a:lnTo>
                  <a:lnTo>
                    <a:pt x="588047" y="555693"/>
                  </a:lnTo>
                  <a:lnTo>
                    <a:pt x="587564" y="556355"/>
                  </a:lnTo>
                  <a:lnTo>
                    <a:pt x="586822" y="557770"/>
                  </a:lnTo>
                  <a:lnTo>
                    <a:pt x="586002" y="559138"/>
                  </a:lnTo>
                  <a:lnTo>
                    <a:pt x="544797" y="611121"/>
                  </a:lnTo>
                  <a:lnTo>
                    <a:pt x="505578" y="651691"/>
                  </a:lnTo>
                  <a:lnTo>
                    <a:pt x="411609" y="687613"/>
                  </a:lnTo>
                  <a:lnTo>
                    <a:pt x="348630" y="708730"/>
                  </a:lnTo>
                  <a:lnTo>
                    <a:pt x="309797" y="719102"/>
                  </a:lnTo>
                  <a:close/>
                </a:path>
              </a:pathLst>
            </a:custGeom>
            <a:solidFill>
              <a:srgbClr val="EFD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63673" y="6905433"/>
              <a:ext cx="527050" cy="537845"/>
            </a:xfrm>
            <a:custGeom>
              <a:avLst/>
              <a:gdLst/>
              <a:ahLst/>
              <a:cxnLst/>
              <a:rect l="l" t="t" r="r" b="b"/>
              <a:pathLst>
                <a:path w="527050" h="537845">
                  <a:moveTo>
                    <a:pt x="20916" y="372656"/>
                  </a:moveTo>
                  <a:lnTo>
                    <a:pt x="12954" y="296684"/>
                  </a:lnTo>
                  <a:lnTo>
                    <a:pt x="9969" y="225120"/>
                  </a:lnTo>
                  <a:lnTo>
                    <a:pt x="0" y="263817"/>
                  </a:lnTo>
                  <a:lnTo>
                    <a:pt x="2895" y="331711"/>
                  </a:lnTo>
                  <a:lnTo>
                    <a:pt x="20916" y="372656"/>
                  </a:lnTo>
                  <a:close/>
                </a:path>
                <a:path w="527050" h="537845">
                  <a:moveTo>
                    <a:pt x="403948" y="221589"/>
                  </a:moveTo>
                  <a:lnTo>
                    <a:pt x="389229" y="172186"/>
                  </a:lnTo>
                  <a:lnTo>
                    <a:pt x="368541" y="137287"/>
                  </a:lnTo>
                  <a:lnTo>
                    <a:pt x="384835" y="183565"/>
                  </a:lnTo>
                  <a:lnTo>
                    <a:pt x="399554" y="252958"/>
                  </a:lnTo>
                  <a:lnTo>
                    <a:pt x="403948" y="221589"/>
                  </a:lnTo>
                  <a:close/>
                </a:path>
                <a:path w="527050" h="537845">
                  <a:moveTo>
                    <a:pt x="456107" y="275463"/>
                  </a:moveTo>
                  <a:lnTo>
                    <a:pt x="448856" y="221767"/>
                  </a:lnTo>
                  <a:lnTo>
                    <a:pt x="401002" y="112941"/>
                  </a:lnTo>
                  <a:lnTo>
                    <a:pt x="329920" y="0"/>
                  </a:lnTo>
                  <a:lnTo>
                    <a:pt x="348284" y="45656"/>
                  </a:lnTo>
                  <a:lnTo>
                    <a:pt x="384975" y="104863"/>
                  </a:lnTo>
                  <a:lnTo>
                    <a:pt x="430187" y="203238"/>
                  </a:lnTo>
                  <a:lnTo>
                    <a:pt x="456107" y="275463"/>
                  </a:lnTo>
                  <a:close/>
                </a:path>
                <a:path w="527050" h="537845">
                  <a:moveTo>
                    <a:pt x="527011" y="375031"/>
                  </a:moveTo>
                  <a:lnTo>
                    <a:pt x="524370" y="367093"/>
                  </a:lnTo>
                  <a:lnTo>
                    <a:pt x="522211" y="359016"/>
                  </a:lnTo>
                  <a:lnTo>
                    <a:pt x="520509" y="350812"/>
                  </a:lnTo>
                  <a:lnTo>
                    <a:pt x="512775" y="346379"/>
                  </a:lnTo>
                  <a:lnTo>
                    <a:pt x="494703" y="336753"/>
                  </a:lnTo>
                  <a:lnTo>
                    <a:pt x="474065" y="326504"/>
                  </a:lnTo>
                  <a:lnTo>
                    <a:pt x="458609" y="320154"/>
                  </a:lnTo>
                  <a:lnTo>
                    <a:pt x="426631" y="319570"/>
                  </a:lnTo>
                  <a:lnTo>
                    <a:pt x="366979" y="322516"/>
                  </a:lnTo>
                  <a:lnTo>
                    <a:pt x="303225" y="327393"/>
                  </a:lnTo>
                  <a:lnTo>
                    <a:pt x="258965" y="332587"/>
                  </a:lnTo>
                  <a:lnTo>
                    <a:pt x="214122" y="346417"/>
                  </a:lnTo>
                  <a:lnTo>
                    <a:pt x="153466" y="370814"/>
                  </a:lnTo>
                  <a:lnTo>
                    <a:pt x="97726" y="396367"/>
                  </a:lnTo>
                  <a:lnTo>
                    <a:pt x="56972" y="428586"/>
                  </a:lnTo>
                  <a:lnTo>
                    <a:pt x="36309" y="472059"/>
                  </a:lnTo>
                  <a:lnTo>
                    <a:pt x="27813" y="490842"/>
                  </a:lnTo>
                  <a:lnTo>
                    <a:pt x="57950" y="519582"/>
                  </a:lnTo>
                  <a:lnTo>
                    <a:pt x="99352" y="529539"/>
                  </a:lnTo>
                  <a:lnTo>
                    <a:pt x="158356" y="534555"/>
                  </a:lnTo>
                  <a:lnTo>
                    <a:pt x="216281" y="537489"/>
                  </a:lnTo>
                  <a:lnTo>
                    <a:pt x="249250" y="537781"/>
                  </a:lnTo>
                  <a:lnTo>
                    <a:pt x="288086" y="527405"/>
                  </a:lnTo>
                  <a:lnTo>
                    <a:pt x="351066" y="506298"/>
                  </a:lnTo>
                  <a:lnTo>
                    <a:pt x="412076" y="484060"/>
                  </a:lnTo>
                  <a:lnTo>
                    <a:pt x="460743" y="455917"/>
                  </a:lnTo>
                  <a:lnTo>
                    <a:pt x="508038" y="401154"/>
                  </a:lnTo>
                  <a:lnTo>
                    <a:pt x="526275" y="376453"/>
                  </a:lnTo>
                  <a:lnTo>
                    <a:pt x="527011" y="375031"/>
                  </a:lnTo>
                  <a:close/>
                </a:path>
              </a:pathLst>
            </a:custGeom>
            <a:solidFill>
              <a:srgbClr val="DEC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0" y="3520985"/>
              <a:ext cx="18288000" cy="3408045"/>
            </a:xfrm>
            <a:custGeom>
              <a:avLst/>
              <a:gdLst/>
              <a:ahLst/>
              <a:cxnLst/>
              <a:rect l="l" t="t" r="r" b="b"/>
              <a:pathLst>
                <a:path w="18288000" h="3408045">
                  <a:moveTo>
                    <a:pt x="1155649" y="1976196"/>
                  </a:moveTo>
                  <a:lnTo>
                    <a:pt x="1155382" y="1921256"/>
                  </a:lnTo>
                  <a:lnTo>
                    <a:pt x="1154480" y="1866239"/>
                  </a:lnTo>
                  <a:lnTo>
                    <a:pt x="1152956" y="1811248"/>
                  </a:lnTo>
                  <a:lnTo>
                    <a:pt x="1150823" y="1756333"/>
                  </a:lnTo>
                  <a:lnTo>
                    <a:pt x="1148118" y="1701596"/>
                  </a:lnTo>
                  <a:lnTo>
                    <a:pt x="1144866" y="1647101"/>
                  </a:lnTo>
                  <a:lnTo>
                    <a:pt x="1141069" y="1592935"/>
                  </a:lnTo>
                  <a:lnTo>
                    <a:pt x="1136777" y="1539163"/>
                  </a:lnTo>
                  <a:lnTo>
                    <a:pt x="1131989" y="1485874"/>
                  </a:lnTo>
                  <a:lnTo>
                    <a:pt x="1126731" y="1433156"/>
                  </a:lnTo>
                  <a:lnTo>
                    <a:pt x="1121029" y="1381061"/>
                  </a:lnTo>
                  <a:lnTo>
                    <a:pt x="1114907" y="1329690"/>
                  </a:lnTo>
                  <a:lnTo>
                    <a:pt x="1108392" y="1279118"/>
                  </a:lnTo>
                  <a:lnTo>
                    <a:pt x="1101496" y="1229410"/>
                  </a:lnTo>
                  <a:lnTo>
                    <a:pt x="1094244" y="1180668"/>
                  </a:lnTo>
                  <a:lnTo>
                    <a:pt x="1086650" y="1132941"/>
                  </a:lnTo>
                  <a:lnTo>
                    <a:pt x="1078750" y="1086332"/>
                  </a:lnTo>
                  <a:lnTo>
                    <a:pt x="1070571" y="1040904"/>
                  </a:lnTo>
                  <a:lnTo>
                    <a:pt x="1062113" y="996746"/>
                  </a:lnTo>
                  <a:lnTo>
                    <a:pt x="1053414" y="953935"/>
                  </a:lnTo>
                  <a:lnTo>
                    <a:pt x="1044498" y="912545"/>
                  </a:lnTo>
                  <a:lnTo>
                    <a:pt x="1035380" y="872642"/>
                  </a:lnTo>
                  <a:lnTo>
                    <a:pt x="1026083" y="834339"/>
                  </a:lnTo>
                  <a:lnTo>
                    <a:pt x="1007033" y="762762"/>
                  </a:lnTo>
                  <a:lnTo>
                    <a:pt x="987552" y="698436"/>
                  </a:lnTo>
                  <a:lnTo>
                    <a:pt x="967790" y="642010"/>
                  </a:lnTo>
                  <a:lnTo>
                    <a:pt x="911910" y="580186"/>
                  </a:lnTo>
                  <a:lnTo>
                    <a:pt x="865238" y="544766"/>
                  </a:lnTo>
                  <a:lnTo>
                    <a:pt x="817880" y="510641"/>
                  </a:lnTo>
                  <a:lnTo>
                    <a:pt x="769874" y="477812"/>
                  </a:lnTo>
                  <a:lnTo>
                    <a:pt x="721258" y="446252"/>
                  </a:lnTo>
                  <a:lnTo>
                    <a:pt x="672033" y="415950"/>
                  </a:lnTo>
                  <a:lnTo>
                    <a:pt x="622249" y="386880"/>
                  </a:lnTo>
                  <a:lnTo>
                    <a:pt x="571919" y="359016"/>
                  </a:lnTo>
                  <a:lnTo>
                    <a:pt x="521093" y="332359"/>
                  </a:lnTo>
                  <a:lnTo>
                    <a:pt x="469798" y="306882"/>
                  </a:lnTo>
                  <a:lnTo>
                    <a:pt x="418045" y="282562"/>
                  </a:lnTo>
                  <a:lnTo>
                    <a:pt x="365887" y="259384"/>
                  </a:lnTo>
                  <a:lnTo>
                    <a:pt x="313334" y="237337"/>
                  </a:lnTo>
                  <a:lnTo>
                    <a:pt x="260426" y="216395"/>
                  </a:lnTo>
                  <a:lnTo>
                    <a:pt x="207200" y="196532"/>
                  </a:lnTo>
                  <a:lnTo>
                    <a:pt x="153657" y="177749"/>
                  </a:lnTo>
                  <a:lnTo>
                    <a:pt x="99860" y="160007"/>
                  </a:lnTo>
                  <a:lnTo>
                    <a:pt x="45821" y="143294"/>
                  </a:lnTo>
                  <a:lnTo>
                    <a:pt x="0" y="130035"/>
                  </a:lnTo>
                  <a:lnTo>
                    <a:pt x="0" y="3407740"/>
                  </a:lnTo>
                  <a:lnTo>
                    <a:pt x="48895" y="3397605"/>
                  </a:lnTo>
                  <a:lnTo>
                    <a:pt x="117043" y="3382746"/>
                  </a:lnTo>
                  <a:lnTo>
                    <a:pt x="186016" y="3366960"/>
                  </a:lnTo>
                  <a:lnTo>
                    <a:pt x="255816" y="3350247"/>
                  </a:lnTo>
                  <a:lnTo>
                    <a:pt x="326440" y="3332569"/>
                  </a:lnTo>
                  <a:lnTo>
                    <a:pt x="397891" y="3313925"/>
                  </a:lnTo>
                  <a:lnTo>
                    <a:pt x="470154" y="3294316"/>
                  </a:lnTo>
                  <a:lnTo>
                    <a:pt x="543255" y="3273704"/>
                  </a:lnTo>
                  <a:lnTo>
                    <a:pt x="617181" y="3252101"/>
                  </a:lnTo>
                  <a:lnTo>
                    <a:pt x="691921" y="3229470"/>
                  </a:lnTo>
                  <a:lnTo>
                    <a:pt x="754595" y="3204133"/>
                  </a:lnTo>
                  <a:lnTo>
                    <a:pt x="811949" y="3168802"/>
                  </a:lnTo>
                  <a:lnTo>
                    <a:pt x="864158" y="3124111"/>
                  </a:lnTo>
                  <a:lnTo>
                    <a:pt x="911415" y="3070669"/>
                  </a:lnTo>
                  <a:lnTo>
                    <a:pt x="953871" y="3009125"/>
                  </a:lnTo>
                  <a:lnTo>
                    <a:pt x="973366" y="2975508"/>
                  </a:lnTo>
                  <a:lnTo>
                    <a:pt x="991730" y="2940088"/>
                  </a:lnTo>
                  <a:lnTo>
                    <a:pt x="1008976" y="2902966"/>
                  </a:lnTo>
                  <a:lnTo>
                    <a:pt x="1025144" y="2864205"/>
                  </a:lnTo>
                  <a:lnTo>
                    <a:pt x="1040244" y="2823883"/>
                  </a:lnTo>
                  <a:lnTo>
                    <a:pt x="1054303" y="2782087"/>
                  </a:lnTo>
                  <a:lnTo>
                    <a:pt x="1067346" y="2738894"/>
                  </a:lnTo>
                  <a:lnTo>
                    <a:pt x="1079398" y="2694368"/>
                  </a:lnTo>
                  <a:lnTo>
                    <a:pt x="1090460" y="2648610"/>
                  </a:lnTo>
                  <a:lnTo>
                    <a:pt x="1100569" y="2601684"/>
                  </a:lnTo>
                  <a:lnTo>
                    <a:pt x="1109751" y="2553665"/>
                  </a:lnTo>
                  <a:lnTo>
                    <a:pt x="1118031" y="2504643"/>
                  </a:lnTo>
                  <a:lnTo>
                    <a:pt x="1125423" y="2454694"/>
                  </a:lnTo>
                  <a:lnTo>
                    <a:pt x="1131938" y="2403881"/>
                  </a:lnTo>
                  <a:lnTo>
                    <a:pt x="1137615" y="2352306"/>
                  </a:lnTo>
                  <a:lnTo>
                    <a:pt x="1142479" y="2300033"/>
                  </a:lnTo>
                  <a:lnTo>
                    <a:pt x="1146543" y="2247138"/>
                  </a:lnTo>
                  <a:lnTo>
                    <a:pt x="1149832" y="2193709"/>
                  </a:lnTo>
                  <a:lnTo>
                    <a:pt x="1152359" y="2139823"/>
                  </a:lnTo>
                  <a:lnTo>
                    <a:pt x="1154163" y="2085555"/>
                  </a:lnTo>
                  <a:lnTo>
                    <a:pt x="1155242" y="2030984"/>
                  </a:lnTo>
                  <a:lnTo>
                    <a:pt x="1155649" y="1976196"/>
                  </a:lnTo>
                  <a:close/>
                </a:path>
                <a:path w="18288000" h="3408045">
                  <a:moveTo>
                    <a:pt x="18288000" y="0"/>
                  </a:moveTo>
                  <a:lnTo>
                    <a:pt x="18204041" y="34480"/>
                  </a:lnTo>
                  <a:lnTo>
                    <a:pt x="18151882" y="57658"/>
                  </a:lnTo>
                  <a:lnTo>
                    <a:pt x="18100142" y="81978"/>
                  </a:lnTo>
                  <a:lnTo>
                    <a:pt x="18048834" y="107454"/>
                  </a:lnTo>
                  <a:lnTo>
                    <a:pt x="17998009" y="134112"/>
                  </a:lnTo>
                  <a:lnTo>
                    <a:pt x="17947691" y="161975"/>
                  </a:lnTo>
                  <a:lnTo>
                    <a:pt x="17897907" y="191046"/>
                  </a:lnTo>
                  <a:lnTo>
                    <a:pt x="17848682" y="221348"/>
                  </a:lnTo>
                  <a:lnTo>
                    <a:pt x="17800054" y="252907"/>
                  </a:lnTo>
                  <a:lnTo>
                    <a:pt x="17752048" y="285737"/>
                  </a:lnTo>
                  <a:lnTo>
                    <a:pt x="17704702" y="319862"/>
                  </a:lnTo>
                  <a:lnTo>
                    <a:pt x="17658030" y="355282"/>
                  </a:lnTo>
                  <a:lnTo>
                    <a:pt x="17612068" y="392036"/>
                  </a:lnTo>
                  <a:lnTo>
                    <a:pt x="17592244" y="444296"/>
                  </a:lnTo>
                  <a:lnTo>
                    <a:pt x="17572597" y="504748"/>
                  </a:lnTo>
                  <a:lnTo>
                    <a:pt x="17553305" y="572770"/>
                  </a:lnTo>
                  <a:lnTo>
                    <a:pt x="17534560" y="647738"/>
                  </a:lnTo>
                  <a:lnTo>
                    <a:pt x="17525442" y="687641"/>
                  </a:lnTo>
                  <a:lnTo>
                    <a:pt x="17516513" y="729030"/>
                  </a:lnTo>
                  <a:lnTo>
                    <a:pt x="17507814" y="771842"/>
                  </a:lnTo>
                  <a:lnTo>
                    <a:pt x="17499368" y="816000"/>
                  </a:lnTo>
                  <a:lnTo>
                    <a:pt x="17491177" y="861428"/>
                  </a:lnTo>
                  <a:lnTo>
                    <a:pt x="17483278" y="908037"/>
                  </a:lnTo>
                  <a:lnTo>
                    <a:pt x="17475696" y="955763"/>
                  </a:lnTo>
                  <a:lnTo>
                    <a:pt x="17468444" y="1004506"/>
                  </a:lnTo>
                  <a:lnTo>
                    <a:pt x="17461548" y="1054214"/>
                  </a:lnTo>
                  <a:lnTo>
                    <a:pt x="17455020" y="1104785"/>
                  </a:lnTo>
                  <a:lnTo>
                    <a:pt x="17448899" y="1156157"/>
                  </a:lnTo>
                  <a:lnTo>
                    <a:pt x="17443209" y="1208252"/>
                  </a:lnTo>
                  <a:lnTo>
                    <a:pt x="17437951" y="1260970"/>
                  </a:lnTo>
                  <a:lnTo>
                    <a:pt x="17433163" y="1314259"/>
                  </a:lnTo>
                  <a:lnTo>
                    <a:pt x="17428858" y="1368031"/>
                  </a:lnTo>
                  <a:lnTo>
                    <a:pt x="17425073" y="1422196"/>
                  </a:lnTo>
                  <a:lnTo>
                    <a:pt x="17421810" y="1476692"/>
                  </a:lnTo>
                  <a:lnTo>
                    <a:pt x="17419104" y="1531429"/>
                  </a:lnTo>
                  <a:lnTo>
                    <a:pt x="17416984" y="1586344"/>
                  </a:lnTo>
                  <a:lnTo>
                    <a:pt x="17415460" y="1641335"/>
                  </a:lnTo>
                  <a:lnTo>
                    <a:pt x="17414545" y="1696351"/>
                  </a:lnTo>
                  <a:lnTo>
                    <a:pt x="17414278" y="1751291"/>
                  </a:lnTo>
                  <a:lnTo>
                    <a:pt x="17414685" y="1806079"/>
                  </a:lnTo>
                  <a:lnTo>
                    <a:pt x="17415777" y="1860651"/>
                  </a:lnTo>
                  <a:lnTo>
                    <a:pt x="17417580" y="1914918"/>
                  </a:lnTo>
                  <a:lnTo>
                    <a:pt x="17420108" y="1968804"/>
                  </a:lnTo>
                  <a:lnTo>
                    <a:pt x="17423397" y="2022233"/>
                  </a:lnTo>
                  <a:lnTo>
                    <a:pt x="17427448" y="2075129"/>
                  </a:lnTo>
                  <a:lnTo>
                    <a:pt x="17432312" y="2127402"/>
                  </a:lnTo>
                  <a:lnTo>
                    <a:pt x="17437989" y="2178977"/>
                  </a:lnTo>
                  <a:lnTo>
                    <a:pt x="17444517" y="2229789"/>
                  </a:lnTo>
                  <a:lnTo>
                    <a:pt x="17451909" y="2279739"/>
                  </a:lnTo>
                  <a:lnTo>
                    <a:pt x="17460176" y="2328761"/>
                  </a:lnTo>
                  <a:lnTo>
                    <a:pt x="17469358" y="2376779"/>
                  </a:lnTo>
                  <a:lnTo>
                    <a:pt x="17479480" y="2423706"/>
                  </a:lnTo>
                  <a:lnTo>
                    <a:pt x="17490542" y="2469464"/>
                  </a:lnTo>
                  <a:lnTo>
                    <a:pt x="17502582" y="2513990"/>
                  </a:lnTo>
                  <a:lnTo>
                    <a:pt x="17515624" y="2557183"/>
                  </a:lnTo>
                  <a:lnTo>
                    <a:pt x="17529683" y="2598978"/>
                  </a:lnTo>
                  <a:lnTo>
                    <a:pt x="17544784" y="2639301"/>
                  </a:lnTo>
                  <a:lnTo>
                    <a:pt x="17560951" y="2678061"/>
                  </a:lnTo>
                  <a:lnTo>
                    <a:pt x="17578210" y="2715183"/>
                  </a:lnTo>
                  <a:lnTo>
                    <a:pt x="17596562" y="2750604"/>
                  </a:lnTo>
                  <a:lnTo>
                    <a:pt x="17616056" y="2784221"/>
                  </a:lnTo>
                  <a:lnTo>
                    <a:pt x="17658525" y="2845765"/>
                  </a:lnTo>
                  <a:lnTo>
                    <a:pt x="17705769" y="2899206"/>
                  </a:lnTo>
                  <a:lnTo>
                    <a:pt x="17757991" y="2943898"/>
                  </a:lnTo>
                  <a:lnTo>
                    <a:pt x="17815344" y="2979229"/>
                  </a:lnTo>
                  <a:lnTo>
                    <a:pt x="17878019" y="3004566"/>
                  </a:lnTo>
                  <a:lnTo>
                    <a:pt x="17952758" y="3027197"/>
                  </a:lnTo>
                  <a:lnTo>
                    <a:pt x="18026672" y="3048800"/>
                  </a:lnTo>
                  <a:lnTo>
                    <a:pt x="18099774" y="3069412"/>
                  </a:lnTo>
                  <a:lnTo>
                    <a:pt x="18172049" y="3089021"/>
                  </a:lnTo>
                  <a:lnTo>
                    <a:pt x="18243500" y="3107664"/>
                  </a:lnTo>
                  <a:lnTo>
                    <a:pt x="18288000" y="3118802"/>
                  </a:lnTo>
                  <a:lnTo>
                    <a:pt x="18288000" y="0"/>
                  </a:lnTo>
                  <a:close/>
                </a:path>
              </a:pathLst>
            </a:custGeom>
            <a:solidFill>
              <a:srgbClr val="E9C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6212021" y="6673798"/>
              <a:ext cx="1384935" cy="340360"/>
            </a:xfrm>
            <a:custGeom>
              <a:avLst/>
              <a:gdLst/>
              <a:ahLst/>
              <a:cxnLst/>
              <a:rect l="l" t="t" r="r" b="b"/>
              <a:pathLst>
                <a:path w="1384934" h="340359">
                  <a:moveTo>
                    <a:pt x="320484" y="49542"/>
                  </a:moveTo>
                  <a:lnTo>
                    <a:pt x="306933" y="37338"/>
                  </a:lnTo>
                  <a:lnTo>
                    <a:pt x="275005" y="34226"/>
                  </a:lnTo>
                  <a:lnTo>
                    <a:pt x="221157" y="42278"/>
                  </a:lnTo>
                  <a:lnTo>
                    <a:pt x="175260" y="60020"/>
                  </a:lnTo>
                  <a:lnTo>
                    <a:pt x="131597" y="90500"/>
                  </a:lnTo>
                  <a:lnTo>
                    <a:pt x="91706" y="129895"/>
                  </a:lnTo>
                  <a:lnTo>
                    <a:pt x="57137" y="174396"/>
                  </a:lnTo>
                  <a:lnTo>
                    <a:pt x="29387" y="220179"/>
                  </a:lnTo>
                  <a:lnTo>
                    <a:pt x="10020" y="263423"/>
                  </a:lnTo>
                  <a:lnTo>
                    <a:pt x="0" y="315201"/>
                  </a:lnTo>
                  <a:lnTo>
                    <a:pt x="2501" y="327050"/>
                  </a:lnTo>
                  <a:lnTo>
                    <a:pt x="8255" y="335407"/>
                  </a:lnTo>
                  <a:lnTo>
                    <a:pt x="17424" y="339788"/>
                  </a:lnTo>
                  <a:lnTo>
                    <a:pt x="30226" y="339725"/>
                  </a:lnTo>
                  <a:lnTo>
                    <a:pt x="67475" y="324319"/>
                  </a:lnTo>
                  <a:lnTo>
                    <a:pt x="121513" y="285381"/>
                  </a:lnTo>
                  <a:lnTo>
                    <a:pt x="155308" y="255892"/>
                  </a:lnTo>
                  <a:lnTo>
                    <a:pt x="193878" y="219087"/>
                  </a:lnTo>
                  <a:lnTo>
                    <a:pt x="237401" y="174498"/>
                  </a:lnTo>
                  <a:lnTo>
                    <a:pt x="286575" y="120002"/>
                  </a:lnTo>
                  <a:lnTo>
                    <a:pt x="319239" y="68757"/>
                  </a:lnTo>
                  <a:lnTo>
                    <a:pt x="320484" y="49542"/>
                  </a:lnTo>
                  <a:close/>
                </a:path>
                <a:path w="1384934" h="340359">
                  <a:moveTo>
                    <a:pt x="694321" y="56083"/>
                  </a:moveTo>
                  <a:lnTo>
                    <a:pt x="683856" y="45542"/>
                  </a:lnTo>
                  <a:lnTo>
                    <a:pt x="660577" y="41122"/>
                  </a:lnTo>
                  <a:lnTo>
                    <a:pt x="622782" y="43776"/>
                  </a:lnTo>
                  <a:lnTo>
                    <a:pt x="602068" y="42265"/>
                  </a:lnTo>
                  <a:lnTo>
                    <a:pt x="552323" y="57200"/>
                  </a:lnTo>
                  <a:lnTo>
                    <a:pt x="496455" y="90690"/>
                  </a:lnTo>
                  <a:lnTo>
                    <a:pt x="440410" y="136207"/>
                  </a:lnTo>
                  <a:lnTo>
                    <a:pt x="390105" y="187236"/>
                  </a:lnTo>
                  <a:lnTo>
                    <a:pt x="351485" y="237274"/>
                  </a:lnTo>
                  <a:lnTo>
                    <a:pt x="330466" y="279793"/>
                  </a:lnTo>
                  <a:lnTo>
                    <a:pt x="328422" y="296214"/>
                  </a:lnTo>
                  <a:lnTo>
                    <a:pt x="333006" y="308305"/>
                  </a:lnTo>
                  <a:lnTo>
                    <a:pt x="344957" y="315264"/>
                  </a:lnTo>
                  <a:lnTo>
                    <a:pt x="365023" y="316280"/>
                  </a:lnTo>
                  <a:lnTo>
                    <a:pt x="393928" y="310527"/>
                  </a:lnTo>
                  <a:lnTo>
                    <a:pt x="432447" y="297205"/>
                  </a:lnTo>
                  <a:lnTo>
                    <a:pt x="489204" y="261696"/>
                  </a:lnTo>
                  <a:lnTo>
                    <a:pt x="549910" y="217284"/>
                  </a:lnTo>
                  <a:lnTo>
                    <a:pt x="582066" y="191820"/>
                  </a:lnTo>
                  <a:lnTo>
                    <a:pt x="613194" y="165519"/>
                  </a:lnTo>
                  <a:lnTo>
                    <a:pt x="641604" y="139369"/>
                  </a:lnTo>
                  <a:lnTo>
                    <a:pt x="683501" y="91478"/>
                  </a:lnTo>
                  <a:lnTo>
                    <a:pt x="693648" y="71716"/>
                  </a:lnTo>
                  <a:lnTo>
                    <a:pt x="694321" y="56083"/>
                  </a:lnTo>
                  <a:close/>
                </a:path>
                <a:path w="1384934" h="340359">
                  <a:moveTo>
                    <a:pt x="1072172" y="22669"/>
                  </a:moveTo>
                  <a:lnTo>
                    <a:pt x="1066673" y="7835"/>
                  </a:lnTo>
                  <a:lnTo>
                    <a:pt x="1051026" y="0"/>
                  </a:lnTo>
                  <a:lnTo>
                    <a:pt x="1023835" y="482"/>
                  </a:lnTo>
                  <a:lnTo>
                    <a:pt x="983742" y="10591"/>
                  </a:lnTo>
                  <a:lnTo>
                    <a:pt x="929271" y="36842"/>
                  </a:lnTo>
                  <a:lnTo>
                    <a:pt x="872794" y="77812"/>
                  </a:lnTo>
                  <a:lnTo>
                    <a:pt x="819137" y="127685"/>
                  </a:lnTo>
                  <a:lnTo>
                    <a:pt x="773074" y="180644"/>
                  </a:lnTo>
                  <a:lnTo>
                    <a:pt x="739457" y="230886"/>
                  </a:lnTo>
                  <a:lnTo>
                    <a:pt x="723074" y="272580"/>
                  </a:lnTo>
                  <a:lnTo>
                    <a:pt x="722858" y="288391"/>
                  </a:lnTo>
                  <a:lnTo>
                    <a:pt x="728751" y="299897"/>
                  </a:lnTo>
                  <a:lnTo>
                    <a:pt x="741362" y="306349"/>
                  </a:lnTo>
                  <a:lnTo>
                    <a:pt x="761288" y="307035"/>
                  </a:lnTo>
                  <a:lnTo>
                    <a:pt x="789139" y="301218"/>
                  </a:lnTo>
                  <a:lnTo>
                    <a:pt x="825512" y="288175"/>
                  </a:lnTo>
                  <a:lnTo>
                    <a:pt x="871016" y="267182"/>
                  </a:lnTo>
                  <a:lnTo>
                    <a:pt x="915479" y="235813"/>
                  </a:lnTo>
                  <a:lnTo>
                    <a:pt x="968819" y="185166"/>
                  </a:lnTo>
                  <a:lnTo>
                    <a:pt x="995400" y="155905"/>
                  </a:lnTo>
                  <a:lnTo>
                    <a:pt x="1020064" y="125755"/>
                  </a:lnTo>
                  <a:lnTo>
                    <a:pt x="1058176" y="68084"/>
                  </a:lnTo>
                  <a:lnTo>
                    <a:pt x="1072172" y="22669"/>
                  </a:lnTo>
                  <a:close/>
                </a:path>
                <a:path w="1384934" h="340359">
                  <a:moveTo>
                    <a:pt x="1384744" y="23888"/>
                  </a:moveTo>
                  <a:lnTo>
                    <a:pt x="1369872" y="16662"/>
                  </a:lnTo>
                  <a:lnTo>
                    <a:pt x="1356423" y="16954"/>
                  </a:lnTo>
                  <a:lnTo>
                    <a:pt x="1335582" y="17424"/>
                  </a:lnTo>
                  <a:lnTo>
                    <a:pt x="1282979" y="25831"/>
                  </a:lnTo>
                  <a:lnTo>
                    <a:pt x="1228636" y="63550"/>
                  </a:lnTo>
                  <a:lnTo>
                    <a:pt x="1199642" y="90716"/>
                  </a:lnTo>
                  <a:lnTo>
                    <a:pt x="1171575" y="121272"/>
                  </a:lnTo>
                  <a:lnTo>
                    <a:pt x="1146035" y="153619"/>
                  </a:lnTo>
                  <a:lnTo>
                    <a:pt x="1124648" y="186182"/>
                  </a:lnTo>
                  <a:lnTo>
                    <a:pt x="1100734" y="245465"/>
                  </a:lnTo>
                  <a:lnTo>
                    <a:pt x="1101432" y="268998"/>
                  </a:lnTo>
                  <a:lnTo>
                    <a:pt x="1112697" y="286334"/>
                  </a:lnTo>
                  <a:lnTo>
                    <a:pt x="1136167" y="295859"/>
                  </a:lnTo>
                  <a:lnTo>
                    <a:pt x="1173429" y="295973"/>
                  </a:lnTo>
                  <a:lnTo>
                    <a:pt x="1194168" y="286600"/>
                  </a:lnTo>
                  <a:lnTo>
                    <a:pt x="1254404" y="232575"/>
                  </a:lnTo>
                  <a:lnTo>
                    <a:pt x="1288338" y="194475"/>
                  </a:lnTo>
                  <a:lnTo>
                    <a:pt x="1321104" y="153339"/>
                  </a:lnTo>
                  <a:lnTo>
                    <a:pt x="1349908" y="112445"/>
                  </a:lnTo>
                  <a:lnTo>
                    <a:pt x="1371968" y="75057"/>
                  </a:lnTo>
                  <a:lnTo>
                    <a:pt x="1384744" y="23888"/>
                  </a:lnTo>
                  <a:close/>
                </a:path>
              </a:pathLst>
            </a:custGeom>
            <a:solidFill>
              <a:srgbClr val="C7A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50504" y="9384131"/>
              <a:ext cx="1732280" cy="902969"/>
            </a:xfrm>
            <a:custGeom>
              <a:avLst/>
              <a:gdLst/>
              <a:ahLst/>
              <a:cxnLst/>
              <a:rect l="l" t="t" r="r" b="b"/>
              <a:pathLst>
                <a:path w="1732279" h="902970">
                  <a:moveTo>
                    <a:pt x="293116" y="582752"/>
                  </a:moveTo>
                  <a:lnTo>
                    <a:pt x="282003" y="558482"/>
                  </a:lnTo>
                  <a:lnTo>
                    <a:pt x="258622" y="546696"/>
                  </a:lnTo>
                  <a:lnTo>
                    <a:pt x="232333" y="557276"/>
                  </a:lnTo>
                  <a:lnTo>
                    <a:pt x="215125" y="575665"/>
                  </a:lnTo>
                  <a:lnTo>
                    <a:pt x="198843" y="594842"/>
                  </a:lnTo>
                  <a:lnTo>
                    <a:pt x="183502" y="614756"/>
                  </a:lnTo>
                  <a:lnTo>
                    <a:pt x="169151" y="635368"/>
                  </a:lnTo>
                  <a:lnTo>
                    <a:pt x="138798" y="626135"/>
                  </a:lnTo>
                  <a:lnTo>
                    <a:pt x="108178" y="617778"/>
                  </a:lnTo>
                  <a:lnTo>
                    <a:pt x="77304" y="610311"/>
                  </a:lnTo>
                  <a:lnTo>
                    <a:pt x="46202" y="603758"/>
                  </a:lnTo>
                  <a:lnTo>
                    <a:pt x="31902" y="603148"/>
                  </a:lnTo>
                  <a:lnTo>
                    <a:pt x="18707" y="606971"/>
                  </a:lnTo>
                  <a:lnTo>
                    <a:pt x="7988" y="615264"/>
                  </a:lnTo>
                  <a:lnTo>
                    <a:pt x="1092" y="628065"/>
                  </a:lnTo>
                  <a:lnTo>
                    <a:pt x="0" y="641908"/>
                  </a:lnTo>
                  <a:lnTo>
                    <a:pt x="4076" y="655777"/>
                  </a:lnTo>
                  <a:lnTo>
                    <a:pt x="12738" y="667092"/>
                  </a:lnTo>
                  <a:lnTo>
                    <a:pt x="25400" y="673328"/>
                  </a:lnTo>
                  <a:lnTo>
                    <a:pt x="52501" y="678992"/>
                  </a:lnTo>
                  <a:lnTo>
                    <a:pt x="79438" y="685342"/>
                  </a:lnTo>
                  <a:lnTo>
                    <a:pt x="106184" y="692365"/>
                  </a:lnTo>
                  <a:lnTo>
                    <a:pt x="132727" y="700074"/>
                  </a:lnTo>
                  <a:lnTo>
                    <a:pt x="123151" y="721601"/>
                  </a:lnTo>
                  <a:lnTo>
                    <a:pt x="114541" y="743572"/>
                  </a:lnTo>
                  <a:lnTo>
                    <a:pt x="106934" y="765962"/>
                  </a:lnTo>
                  <a:lnTo>
                    <a:pt x="100380" y="788708"/>
                  </a:lnTo>
                  <a:lnTo>
                    <a:pt x="104571" y="817422"/>
                  </a:lnTo>
                  <a:lnTo>
                    <a:pt x="126199" y="833107"/>
                  </a:lnTo>
                  <a:lnTo>
                    <a:pt x="152273" y="831837"/>
                  </a:lnTo>
                  <a:lnTo>
                    <a:pt x="169786" y="809650"/>
                  </a:lnTo>
                  <a:lnTo>
                    <a:pt x="176199" y="787438"/>
                  </a:lnTo>
                  <a:lnTo>
                    <a:pt x="183692" y="765670"/>
                  </a:lnTo>
                  <a:lnTo>
                    <a:pt x="192239" y="744397"/>
                  </a:lnTo>
                  <a:lnTo>
                    <a:pt x="201815" y="723646"/>
                  </a:lnTo>
                  <a:lnTo>
                    <a:pt x="212852" y="727887"/>
                  </a:lnTo>
                  <a:lnTo>
                    <a:pt x="223837" y="732243"/>
                  </a:lnTo>
                  <a:lnTo>
                    <a:pt x="234784" y="736739"/>
                  </a:lnTo>
                  <a:lnTo>
                    <a:pt x="245681" y="741349"/>
                  </a:lnTo>
                  <a:lnTo>
                    <a:pt x="259588" y="743254"/>
                  </a:lnTo>
                  <a:lnTo>
                    <a:pt x="273037" y="738581"/>
                  </a:lnTo>
                  <a:lnTo>
                    <a:pt x="284073" y="729221"/>
                  </a:lnTo>
                  <a:lnTo>
                    <a:pt x="290779" y="717042"/>
                  </a:lnTo>
                  <a:lnTo>
                    <a:pt x="292112" y="702386"/>
                  </a:lnTo>
                  <a:lnTo>
                    <a:pt x="287693" y="689610"/>
                  </a:lnTo>
                  <a:lnTo>
                    <a:pt x="278752" y="679234"/>
                  </a:lnTo>
                  <a:lnTo>
                    <a:pt x="266471" y="671779"/>
                  </a:lnTo>
                  <a:lnTo>
                    <a:pt x="253098" y="666127"/>
                  </a:lnTo>
                  <a:lnTo>
                    <a:pt x="239636" y="660679"/>
                  </a:lnTo>
                  <a:lnTo>
                    <a:pt x="249605" y="647357"/>
                  </a:lnTo>
                  <a:lnTo>
                    <a:pt x="260070" y="634390"/>
                  </a:lnTo>
                  <a:lnTo>
                    <a:pt x="271068" y="621817"/>
                  </a:lnTo>
                  <a:lnTo>
                    <a:pt x="282562" y="609638"/>
                  </a:lnTo>
                  <a:lnTo>
                    <a:pt x="293116" y="582752"/>
                  </a:lnTo>
                  <a:close/>
                </a:path>
                <a:path w="1732279" h="902970">
                  <a:moveTo>
                    <a:pt x="914501" y="260540"/>
                  </a:moveTo>
                  <a:lnTo>
                    <a:pt x="889063" y="229209"/>
                  </a:lnTo>
                  <a:lnTo>
                    <a:pt x="772858" y="204762"/>
                  </a:lnTo>
                  <a:lnTo>
                    <a:pt x="774801" y="195021"/>
                  </a:lnTo>
                  <a:lnTo>
                    <a:pt x="785177" y="153911"/>
                  </a:lnTo>
                  <a:lnTo>
                    <a:pt x="787260" y="147980"/>
                  </a:lnTo>
                  <a:lnTo>
                    <a:pt x="788289" y="144995"/>
                  </a:lnTo>
                  <a:lnTo>
                    <a:pt x="792073" y="135394"/>
                  </a:lnTo>
                  <a:lnTo>
                    <a:pt x="792162" y="135229"/>
                  </a:lnTo>
                  <a:lnTo>
                    <a:pt x="796442" y="126784"/>
                  </a:lnTo>
                  <a:lnTo>
                    <a:pt x="801179" y="118833"/>
                  </a:lnTo>
                  <a:lnTo>
                    <a:pt x="806234" y="111671"/>
                  </a:lnTo>
                  <a:lnTo>
                    <a:pt x="811517" y="105371"/>
                  </a:lnTo>
                  <a:lnTo>
                    <a:pt x="819238" y="93357"/>
                  </a:lnTo>
                  <a:lnTo>
                    <a:pt x="822261" y="79819"/>
                  </a:lnTo>
                  <a:lnTo>
                    <a:pt x="820127" y="66217"/>
                  </a:lnTo>
                  <a:lnTo>
                    <a:pt x="812444" y="54000"/>
                  </a:lnTo>
                  <a:lnTo>
                    <a:pt x="800836" y="46101"/>
                  </a:lnTo>
                  <a:lnTo>
                    <a:pt x="786968" y="42989"/>
                  </a:lnTo>
                  <a:lnTo>
                    <a:pt x="773036" y="45135"/>
                  </a:lnTo>
                  <a:lnTo>
                    <a:pt x="738162" y="84048"/>
                  </a:lnTo>
                  <a:lnTo>
                    <a:pt x="710476" y="154114"/>
                  </a:lnTo>
                  <a:lnTo>
                    <a:pt x="702068" y="191554"/>
                  </a:lnTo>
                  <a:lnTo>
                    <a:pt x="654202" y="183870"/>
                  </a:lnTo>
                  <a:lnTo>
                    <a:pt x="606183" y="177457"/>
                  </a:lnTo>
                  <a:lnTo>
                    <a:pt x="558012" y="172605"/>
                  </a:lnTo>
                  <a:lnTo>
                    <a:pt x="509689" y="169545"/>
                  </a:lnTo>
                  <a:lnTo>
                    <a:pt x="461187" y="168567"/>
                  </a:lnTo>
                  <a:lnTo>
                    <a:pt x="447192" y="171259"/>
                  </a:lnTo>
                  <a:lnTo>
                    <a:pt x="435419" y="178625"/>
                  </a:lnTo>
                  <a:lnTo>
                    <a:pt x="427189" y="189738"/>
                  </a:lnTo>
                  <a:lnTo>
                    <a:pt x="423862" y="203695"/>
                  </a:lnTo>
                  <a:lnTo>
                    <a:pt x="426339" y="217627"/>
                  </a:lnTo>
                  <a:lnTo>
                    <a:pt x="433832" y="229628"/>
                  </a:lnTo>
                  <a:lnTo>
                    <a:pt x="445096" y="238036"/>
                  </a:lnTo>
                  <a:lnTo>
                    <a:pt x="458952" y="241185"/>
                  </a:lnTo>
                  <a:lnTo>
                    <a:pt x="504837" y="242100"/>
                  </a:lnTo>
                  <a:lnTo>
                    <a:pt x="550545" y="244906"/>
                  </a:lnTo>
                  <a:lnTo>
                    <a:pt x="596061" y="249389"/>
                  </a:lnTo>
                  <a:lnTo>
                    <a:pt x="641413" y="255320"/>
                  </a:lnTo>
                  <a:lnTo>
                    <a:pt x="686625" y="262445"/>
                  </a:lnTo>
                  <a:lnTo>
                    <a:pt x="677557" y="294030"/>
                  </a:lnTo>
                  <a:lnTo>
                    <a:pt x="667016" y="325132"/>
                  </a:lnTo>
                  <a:lnTo>
                    <a:pt x="654926" y="355688"/>
                  </a:lnTo>
                  <a:lnTo>
                    <a:pt x="641197" y="385622"/>
                  </a:lnTo>
                  <a:lnTo>
                    <a:pt x="636943" y="399300"/>
                  </a:lnTo>
                  <a:lnTo>
                    <a:pt x="637349" y="413092"/>
                  </a:lnTo>
                  <a:lnTo>
                    <a:pt x="642696" y="425627"/>
                  </a:lnTo>
                  <a:lnTo>
                    <a:pt x="653275" y="435546"/>
                  </a:lnTo>
                  <a:lnTo>
                    <a:pt x="666394" y="440169"/>
                  </a:lnTo>
                  <a:lnTo>
                    <a:pt x="680732" y="439724"/>
                  </a:lnTo>
                  <a:lnTo>
                    <a:pt x="719670" y="387616"/>
                  </a:lnTo>
                  <a:lnTo>
                    <a:pt x="734479" y="351002"/>
                  </a:lnTo>
                  <a:lnTo>
                    <a:pt x="747331" y="313677"/>
                  </a:lnTo>
                  <a:lnTo>
                    <a:pt x="758113" y="275666"/>
                  </a:lnTo>
                  <a:lnTo>
                    <a:pt x="868273" y="298792"/>
                  </a:lnTo>
                  <a:lnTo>
                    <a:pt x="882548" y="299529"/>
                  </a:lnTo>
                  <a:lnTo>
                    <a:pt x="895769" y="295617"/>
                  </a:lnTo>
                  <a:lnTo>
                    <a:pt x="906513" y="287223"/>
                  </a:lnTo>
                  <a:lnTo>
                    <a:pt x="913371" y="274485"/>
                  </a:lnTo>
                  <a:lnTo>
                    <a:pt x="914501" y="260540"/>
                  </a:lnTo>
                  <a:close/>
                </a:path>
                <a:path w="1732279" h="902970">
                  <a:moveTo>
                    <a:pt x="1000366" y="816025"/>
                  </a:moveTo>
                  <a:lnTo>
                    <a:pt x="996302" y="802157"/>
                  </a:lnTo>
                  <a:lnTo>
                    <a:pt x="987640" y="790829"/>
                  </a:lnTo>
                  <a:lnTo>
                    <a:pt x="974966" y="784618"/>
                  </a:lnTo>
                  <a:lnTo>
                    <a:pt x="924255" y="774801"/>
                  </a:lnTo>
                  <a:lnTo>
                    <a:pt x="927379" y="762673"/>
                  </a:lnTo>
                  <a:lnTo>
                    <a:pt x="930376" y="750481"/>
                  </a:lnTo>
                  <a:lnTo>
                    <a:pt x="933208" y="738263"/>
                  </a:lnTo>
                  <a:lnTo>
                    <a:pt x="935888" y="725995"/>
                  </a:lnTo>
                  <a:lnTo>
                    <a:pt x="936574" y="711669"/>
                  </a:lnTo>
                  <a:lnTo>
                    <a:pt x="932675" y="698411"/>
                  </a:lnTo>
                  <a:lnTo>
                    <a:pt x="924293" y="687628"/>
                  </a:lnTo>
                  <a:lnTo>
                    <a:pt x="911580" y="680720"/>
                  </a:lnTo>
                  <a:lnTo>
                    <a:pt x="897699" y="679577"/>
                  </a:lnTo>
                  <a:lnTo>
                    <a:pt x="883983" y="683666"/>
                  </a:lnTo>
                  <a:lnTo>
                    <a:pt x="872782" y="692365"/>
                  </a:lnTo>
                  <a:lnTo>
                    <a:pt x="866482" y="705027"/>
                  </a:lnTo>
                  <a:lnTo>
                    <a:pt x="863409" y="719086"/>
                  </a:lnTo>
                  <a:lnTo>
                    <a:pt x="860132" y="733107"/>
                  </a:lnTo>
                  <a:lnTo>
                    <a:pt x="856653" y="747064"/>
                  </a:lnTo>
                  <a:lnTo>
                    <a:pt x="852995" y="760958"/>
                  </a:lnTo>
                  <a:lnTo>
                    <a:pt x="829449" y="756285"/>
                  </a:lnTo>
                  <a:lnTo>
                    <a:pt x="805815" y="752030"/>
                  </a:lnTo>
                  <a:lnTo>
                    <a:pt x="782078" y="748804"/>
                  </a:lnTo>
                  <a:lnTo>
                    <a:pt x="758202" y="747141"/>
                  </a:lnTo>
                  <a:lnTo>
                    <a:pt x="731621" y="757745"/>
                  </a:lnTo>
                  <a:lnTo>
                    <a:pt x="722109" y="782472"/>
                  </a:lnTo>
                  <a:lnTo>
                    <a:pt x="730084" y="807669"/>
                  </a:lnTo>
                  <a:lnTo>
                    <a:pt x="755967" y="819759"/>
                  </a:lnTo>
                  <a:lnTo>
                    <a:pt x="774992" y="821004"/>
                  </a:lnTo>
                  <a:lnTo>
                    <a:pt x="793889" y="823429"/>
                  </a:lnTo>
                  <a:lnTo>
                    <a:pt x="812673" y="826655"/>
                  </a:lnTo>
                  <a:lnTo>
                    <a:pt x="831392" y="830326"/>
                  </a:lnTo>
                  <a:lnTo>
                    <a:pt x="826096" y="845261"/>
                  </a:lnTo>
                  <a:lnTo>
                    <a:pt x="823277" y="852703"/>
                  </a:lnTo>
                  <a:lnTo>
                    <a:pt x="821664" y="866749"/>
                  </a:lnTo>
                  <a:lnTo>
                    <a:pt x="826173" y="880198"/>
                  </a:lnTo>
                  <a:lnTo>
                    <a:pt x="835317" y="891197"/>
                  </a:lnTo>
                  <a:lnTo>
                    <a:pt x="847585" y="897966"/>
                  </a:lnTo>
                  <a:lnTo>
                    <a:pt x="862037" y="899287"/>
                  </a:lnTo>
                  <a:lnTo>
                    <a:pt x="874979" y="894956"/>
                  </a:lnTo>
                  <a:lnTo>
                    <a:pt x="898055" y="859028"/>
                  </a:lnTo>
                  <a:lnTo>
                    <a:pt x="903185" y="844334"/>
                  </a:lnTo>
                  <a:lnTo>
                    <a:pt x="954176" y="854189"/>
                  </a:lnTo>
                  <a:lnTo>
                    <a:pt x="968476" y="854798"/>
                  </a:lnTo>
                  <a:lnTo>
                    <a:pt x="981659" y="850976"/>
                  </a:lnTo>
                  <a:lnTo>
                    <a:pt x="992378" y="842695"/>
                  </a:lnTo>
                  <a:lnTo>
                    <a:pt x="999274" y="829881"/>
                  </a:lnTo>
                  <a:lnTo>
                    <a:pt x="1000366" y="816025"/>
                  </a:lnTo>
                  <a:close/>
                </a:path>
                <a:path w="1732279" h="902970">
                  <a:moveTo>
                    <a:pt x="1655089" y="154952"/>
                  </a:moveTo>
                  <a:lnTo>
                    <a:pt x="1650961" y="141351"/>
                  </a:lnTo>
                  <a:lnTo>
                    <a:pt x="1642237" y="130263"/>
                  </a:lnTo>
                  <a:lnTo>
                    <a:pt x="1629638" y="123736"/>
                  </a:lnTo>
                  <a:lnTo>
                    <a:pt x="1545590" y="102768"/>
                  </a:lnTo>
                  <a:lnTo>
                    <a:pt x="1556067" y="74701"/>
                  </a:lnTo>
                  <a:lnTo>
                    <a:pt x="1566354" y="46570"/>
                  </a:lnTo>
                  <a:lnTo>
                    <a:pt x="1567903" y="32486"/>
                  </a:lnTo>
                  <a:lnTo>
                    <a:pt x="1563446" y="19062"/>
                  </a:lnTo>
                  <a:lnTo>
                    <a:pt x="1554365" y="8077"/>
                  </a:lnTo>
                  <a:lnTo>
                    <a:pt x="1542059" y="1308"/>
                  </a:lnTo>
                  <a:lnTo>
                    <a:pt x="1527644" y="0"/>
                  </a:lnTo>
                  <a:lnTo>
                    <a:pt x="1514640" y="4305"/>
                  </a:lnTo>
                  <a:lnTo>
                    <a:pt x="1504061" y="13182"/>
                  </a:lnTo>
                  <a:lnTo>
                    <a:pt x="1496949" y="25615"/>
                  </a:lnTo>
                  <a:lnTo>
                    <a:pt x="1491526" y="40513"/>
                  </a:lnTo>
                  <a:lnTo>
                    <a:pt x="1486027" y="55397"/>
                  </a:lnTo>
                  <a:lnTo>
                    <a:pt x="1474901" y="85115"/>
                  </a:lnTo>
                  <a:lnTo>
                    <a:pt x="1343583" y="52349"/>
                  </a:lnTo>
                  <a:lnTo>
                    <a:pt x="1329347" y="51435"/>
                  </a:lnTo>
                  <a:lnTo>
                    <a:pt x="1316101" y="55460"/>
                  </a:lnTo>
                  <a:lnTo>
                    <a:pt x="1305318" y="64008"/>
                  </a:lnTo>
                  <a:lnTo>
                    <a:pt x="1298486" y="76657"/>
                  </a:lnTo>
                  <a:lnTo>
                    <a:pt x="1297317" y="90716"/>
                  </a:lnTo>
                  <a:lnTo>
                    <a:pt x="1301470" y="104305"/>
                  </a:lnTo>
                  <a:lnTo>
                    <a:pt x="1310195" y="115392"/>
                  </a:lnTo>
                  <a:lnTo>
                    <a:pt x="1322781" y="121932"/>
                  </a:lnTo>
                  <a:lnTo>
                    <a:pt x="1448422" y="153263"/>
                  </a:lnTo>
                  <a:lnTo>
                    <a:pt x="1438998" y="176885"/>
                  </a:lnTo>
                  <a:lnTo>
                    <a:pt x="1429473" y="200444"/>
                  </a:lnTo>
                  <a:lnTo>
                    <a:pt x="1419809" y="223964"/>
                  </a:lnTo>
                  <a:lnTo>
                    <a:pt x="1410017" y="247421"/>
                  </a:lnTo>
                  <a:lnTo>
                    <a:pt x="1408176" y="261378"/>
                  </a:lnTo>
                  <a:lnTo>
                    <a:pt x="1412836" y="274866"/>
                  </a:lnTo>
                  <a:lnTo>
                    <a:pt x="1422158" y="285953"/>
                  </a:lnTo>
                  <a:lnTo>
                    <a:pt x="1434325" y="292696"/>
                  </a:lnTo>
                  <a:lnTo>
                    <a:pt x="1448930" y="294043"/>
                  </a:lnTo>
                  <a:lnTo>
                    <a:pt x="1461668" y="289648"/>
                  </a:lnTo>
                  <a:lnTo>
                    <a:pt x="1489557" y="244119"/>
                  </a:lnTo>
                  <a:lnTo>
                    <a:pt x="1509407" y="195389"/>
                  </a:lnTo>
                  <a:lnTo>
                    <a:pt x="1519148" y="170954"/>
                  </a:lnTo>
                  <a:lnTo>
                    <a:pt x="1608810" y="193306"/>
                  </a:lnTo>
                  <a:lnTo>
                    <a:pt x="1623034" y="194233"/>
                  </a:lnTo>
                  <a:lnTo>
                    <a:pt x="1636293" y="190207"/>
                  </a:lnTo>
                  <a:lnTo>
                    <a:pt x="1647075" y="181660"/>
                  </a:lnTo>
                  <a:lnTo>
                    <a:pt x="1653908" y="169011"/>
                  </a:lnTo>
                  <a:lnTo>
                    <a:pt x="1655089" y="154952"/>
                  </a:lnTo>
                  <a:close/>
                </a:path>
                <a:path w="1732279" h="902970">
                  <a:moveTo>
                    <a:pt x="1732178" y="787831"/>
                  </a:moveTo>
                  <a:lnTo>
                    <a:pt x="1731606" y="773938"/>
                  </a:lnTo>
                  <a:lnTo>
                    <a:pt x="1726044" y="761288"/>
                  </a:lnTo>
                  <a:lnTo>
                    <a:pt x="1715579" y="751459"/>
                  </a:lnTo>
                  <a:lnTo>
                    <a:pt x="1702308" y="746734"/>
                  </a:lnTo>
                  <a:lnTo>
                    <a:pt x="1688185" y="747306"/>
                  </a:lnTo>
                  <a:lnTo>
                    <a:pt x="1651165" y="790689"/>
                  </a:lnTo>
                  <a:lnTo>
                    <a:pt x="1623491" y="845934"/>
                  </a:lnTo>
                  <a:lnTo>
                    <a:pt x="1610436" y="873950"/>
                  </a:lnTo>
                  <a:lnTo>
                    <a:pt x="1570316" y="859878"/>
                  </a:lnTo>
                  <a:lnTo>
                    <a:pt x="1530045" y="846264"/>
                  </a:lnTo>
                  <a:lnTo>
                    <a:pt x="1489621" y="833094"/>
                  </a:lnTo>
                  <a:lnTo>
                    <a:pt x="1449044" y="820381"/>
                  </a:lnTo>
                  <a:lnTo>
                    <a:pt x="1420672" y="823544"/>
                  </a:lnTo>
                  <a:lnTo>
                    <a:pt x="1405166" y="844892"/>
                  </a:lnTo>
                  <a:lnTo>
                    <a:pt x="1406410" y="871372"/>
                  </a:lnTo>
                  <a:lnTo>
                    <a:pt x="1428267" y="889952"/>
                  </a:lnTo>
                  <a:lnTo>
                    <a:pt x="1469453" y="902868"/>
                  </a:lnTo>
                  <a:lnTo>
                    <a:pt x="1688655" y="902868"/>
                  </a:lnTo>
                  <a:lnTo>
                    <a:pt x="1678470" y="898982"/>
                  </a:lnTo>
                  <a:lnTo>
                    <a:pt x="1690090" y="874268"/>
                  </a:lnTo>
                  <a:lnTo>
                    <a:pt x="1702155" y="849757"/>
                  </a:lnTo>
                  <a:lnTo>
                    <a:pt x="1714665" y="825461"/>
                  </a:lnTo>
                  <a:lnTo>
                    <a:pt x="1727657" y="801382"/>
                  </a:lnTo>
                  <a:lnTo>
                    <a:pt x="1732178" y="787831"/>
                  </a:lnTo>
                  <a:close/>
                </a:path>
              </a:pathLst>
            </a:custGeom>
            <a:solidFill>
              <a:srgbClr val="ECA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91398" y="8929476"/>
              <a:ext cx="243734" cy="23503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06057" y="9240114"/>
              <a:ext cx="278765" cy="277495"/>
            </a:xfrm>
            <a:custGeom>
              <a:avLst/>
              <a:gdLst/>
              <a:ahLst/>
              <a:cxnLst/>
              <a:rect l="l" t="t" r="r" b="b"/>
              <a:pathLst>
                <a:path w="278764" h="277495">
                  <a:moveTo>
                    <a:pt x="116619" y="276071"/>
                  </a:moveTo>
                  <a:lnTo>
                    <a:pt x="90269" y="277290"/>
                  </a:lnTo>
                  <a:lnTo>
                    <a:pt x="68904" y="261687"/>
                  </a:lnTo>
                  <a:lnTo>
                    <a:pt x="65541" y="233177"/>
                  </a:lnTo>
                  <a:lnTo>
                    <a:pt x="70455" y="216767"/>
                  </a:lnTo>
                  <a:lnTo>
                    <a:pt x="75504" y="200393"/>
                  </a:lnTo>
                  <a:lnTo>
                    <a:pt x="80735" y="184084"/>
                  </a:lnTo>
                  <a:lnTo>
                    <a:pt x="86194" y="167864"/>
                  </a:lnTo>
                  <a:lnTo>
                    <a:pt x="73441" y="166314"/>
                  </a:lnTo>
                  <a:lnTo>
                    <a:pt x="60669" y="164856"/>
                  </a:lnTo>
                  <a:lnTo>
                    <a:pt x="47883" y="163493"/>
                  </a:lnTo>
                  <a:lnTo>
                    <a:pt x="35085" y="162228"/>
                  </a:lnTo>
                  <a:lnTo>
                    <a:pt x="21275" y="158494"/>
                  </a:lnTo>
                  <a:lnTo>
                    <a:pt x="9986" y="150542"/>
                  </a:lnTo>
                  <a:lnTo>
                    <a:pt x="2475" y="139061"/>
                  </a:lnTo>
                  <a:lnTo>
                    <a:pt x="0" y="124742"/>
                  </a:lnTo>
                  <a:lnTo>
                    <a:pt x="3333" y="111088"/>
                  </a:lnTo>
                  <a:lnTo>
                    <a:pt x="11572" y="99457"/>
                  </a:lnTo>
                  <a:lnTo>
                    <a:pt x="23356" y="91686"/>
                  </a:lnTo>
                  <a:lnTo>
                    <a:pt x="37323" y="89610"/>
                  </a:lnTo>
                  <a:lnTo>
                    <a:pt x="56569" y="91552"/>
                  </a:lnTo>
                  <a:lnTo>
                    <a:pt x="75805" y="93701"/>
                  </a:lnTo>
                  <a:lnTo>
                    <a:pt x="95018" y="96049"/>
                  </a:lnTo>
                  <a:lnTo>
                    <a:pt x="114200" y="98588"/>
                  </a:lnTo>
                  <a:lnTo>
                    <a:pt x="126235" y="75189"/>
                  </a:lnTo>
                  <a:lnTo>
                    <a:pt x="154795" y="30778"/>
                  </a:lnTo>
                  <a:lnTo>
                    <a:pt x="183439" y="2079"/>
                  </a:lnTo>
                  <a:lnTo>
                    <a:pt x="197445" y="0"/>
                  </a:lnTo>
                  <a:lnTo>
                    <a:pt x="211395" y="3178"/>
                  </a:lnTo>
                  <a:lnTo>
                    <a:pt x="222945" y="11021"/>
                  </a:lnTo>
                  <a:lnTo>
                    <a:pt x="230680" y="23287"/>
                  </a:lnTo>
                  <a:lnTo>
                    <a:pt x="232727" y="36816"/>
                  </a:lnTo>
                  <a:lnTo>
                    <a:pt x="229650" y="50290"/>
                  </a:lnTo>
                  <a:lnTo>
                    <a:pt x="222016" y="62392"/>
                  </a:lnTo>
                  <a:lnTo>
                    <a:pt x="212641" y="73672"/>
                  </a:lnTo>
                  <a:lnTo>
                    <a:pt x="203994" y="85460"/>
                  </a:lnTo>
                  <a:lnTo>
                    <a:pt x="196010" y="97702"/>
                  </a:lnTo>
                  <a:lnTo>
                    <a:pt x="188625" y="110344"/>
                  </a:lnTo>
                  <a:lnTo>
                    <a:pt x="204738" y="113278"/>
                  </a:lnTo>
                  <a:lnTo>
                    <a:pt x="220826" y="116342"/>
                  </a:lnTo>
                  <a:lnTo>
                    <a:pt x="265569" y="129218"/>
                  </a:lnTo>
                  <a:lnTo>
                    <a:pt x="278360" y="154229"/>
                  </a:lnTo>
                  <a:lnTo>
                    <a:pt x="277252" y="168144"/>
                  </a:lnTo>
                  <a:lnTo>
                    <a:pt x="270386" y="180886"/>
                  </a:lnTo>
                  <a:lnTo>
                    <a:pt x="259644" y="189268"/>
                  </a:lnTo>
                  <a:lnTo>
                    <a:pt x="246432" y="193165"/>
                  </a:lnTo>
                  <a:lnTo>
                    <a:pt x="232152" y="192450"/>
                  </a:lnTo>
                  <a:lnTo>
                    <a:pt x="213827" y="188639"/>
                  </a:lnTo>
                  <a:lnTo>
                    <a:pt x="195478" y="185036"/>
                  </a:lnTo>
                  <a:lnTo>
                    <a:pt x="177103" y="181639"/>
                  </a:lnTo>
                  <a:lnTo>
                    <a:pt x="158702" y="178445"/>
                  </a:lnTo>
                  <a:lnTo>
                    <a:pt x="152287" y="197310"/>
                  </a:lnTo>
                  <a:lnTo>
                    <a:pt x="146272" y="216282"/>
                  </a:lnTo>
                  <a:lnTo>
                    <a:pt x="140530" y="235254"/>
                  </a:lnTo>
                  <a:lnTo>
                    <a:pt x="134937" y="254113"/>
                  </a:lnTo>
                  <a:lnTo>
                    <a:pt x="116619" y="276071"/>
                  </a:lnTo>
                  <a:close/>
                </a:path>
              </a:pathLst>
            </a:custGeom>
            <a:solidFill>
              <a:srgbClr val="ECA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5194698" y="926196"/>
            <a:ext cx="2005964" cy="1484630"/>
            <a:chOff x="15194698" y="926196"/>
            <a:chExt cx="2005964" cy="1484630"/>
          </a:xfrm>
        </p:grpSpPr>
        <p:sp>
          <p:nvSpPr>
            <p:cNvPr id="48" name="object 48"/>
            <p:cNvSpPr/>
            <p:nvPr/>
          </p:nvSpPr>
          <p:spPr>
            <a:xfrm>
              <a:off x="16119843" y="926196"/>
              <a:ext cx="1080770" cy="1007744"/>
            </a:xfrm>
            <a:custGeom>
              <a:avLst/>
              <a:gdLst/>
              <a:ahLst/>
              <a:cxnLst/>
              <a:rect l="l" t="t" r="r" b="b"/>
              <a:pathLst>
                <a:path w="1080769" h="1007744">
                  <a:moveTo>
                    <a:pt x="670532" y="1007356"/>
                  </a:moveTo>
                  <a:lnTo>
                    <a:pt x="724207" y="1007337"/>
                  </a:lnTo>
                  <a:lnTo>
                    <a:pt x="768856" y="1005321"/>
                  </a:lnTo>
                  <a:lnTo>
                    <a:pt x="823710" y="990493"/>
                  </a:lnTo>
                  <a:lnTo>
                    <a:pt x="866154" y="970405"/>
                  </a:lnTo>
                  <a:lnTo>
                    <a:pt x="916825" y="943941"/>
                  </a:lnTo>
                  <a:lnTo>
                    <a:pt x="967135" y="914462"/>
                  </a:lnTo>
                  <a:lnTo>
                    <a:pt x="1008496" y="885330"/>
                  </a:lnTo>
                  <a:lnTo>
                    <a:pt x="1046842" y="820966"/>
                  </a:lnTo>
                  <a:lnTo>
                    <a:pt x="1060254" y="766127"/>
                  </a:lnTo>
                  <a:lnTo>
                    <a:pt x="1071235" y="707521"/>
                  </a:lnTo>
                  <a:lnTo>
                    <a:pt x="1078465" y="657284"/>
                  </a:lnTo>
                  <a:lnTo>
                    <a:pt x="1080623" y="627550"/>
                  </a:lnTo>
                  <a:lnTo>
                    <a:pt x="1071761" y="585655"/>
                  </a:lnTo>
                  <a:lnTo>
                    <a:pt x="1053594" y="518569"/>
                  </a:lnTo>
                  <a:lnTo>
                    <a:pt x="1035683" y="456308"/>
                  </a:lnTo>
                  <a:lnTo>
                    <a:pt x="905713" y="254699"/>
                  </a:lnTo>
                  <a:lnTo>
                    <a:pt x="793706" y="166943"/>
                  </a:lnTo>
                  <a:lnTo>
                    <a:pt x="744115" y="135310"/>
                  </a:lnTo>
                  <a:lnTo>
                    <a:pt x="686409" y="105457"/>
                  </a:lnTo>
                  <a:lnTo>
                    <a:pt x="624724" y="78084"/>
                  </a:lnTo>
                  <a:lnTo>
                    <a:pt x="563199" y="53887"/>
                  </a:lnTo>
                  <a:lnTo>
                    <a:pt x="505971" y="33567"/>
                  </a:lnTo>
                  <a:lnTo>
                    <a:pt x="457177" y="17821"/>
                  </a:lnTo>
                  <a:lnTo>
                    <a:pt x="401442" y="2849"/>
                  </a:lnTo>
                  <a:lnTo>
                    <a:pt x="363083" y="706"/>
                  </a:lnTo>
                  <a:lnTo>
                    <a:pt x="304936" y="0"/>
                  </a:lnTo>
                  <a:lnTo>
                    <a:pt x="246241" y="717"/>
                  </a:lnTo>
                  <a:lnTo>
                    <a:pt x="206233" y="2849"/>
                  </a:lnTo>
                  <a:lnTo>
                    <a:pt x="129625" y="25531"/>
                  </a:lnTo>
                  <a:lnTo>
                    <a:pt x="86776" y="46626"/>
                  </a:lnTo>
                  <a:lnTo>
                    <a:pt x="56236" y="71429"/>
                  </a:lnTo>
                  <a:lnTo>
                    <a:pt x="22954" y="139683"/>
                  </a:lnTo>
                  <a:lnTo>
                    <a:pt x="10222" y="181978"/>
                  </a:lnTo>
                  <a:lnTo>
                    <a:pt x="3241" y="259558"/>
                  </a:lnTo>
                  <a:lnTo>
                    <a:pt x="0" y="323503"/>
                  </a:lnTo>
                  <a:lnTo>
                    <a:pt x="1797" y="374856"/>
                  </a:lnTo>
                  <a:lnTo>
                    <a:pt x="20247" y="431673"/>
                  </a:lnTo>
                  <a:lnTo>
                    <a:pt x="56065" y="523710"/>
                  </a:lnTo>
                  <a:lnTo>
                    <a:pt x="90966" y="609407"/>
                  </a:lnTo>
                  <a:lnTo>
                    <a:pt x="106663" y="647208"/>
                  </a:lnTo>
                  <a:lnTo>
                    <a:pt x="137257" y="691428"/>
                  </a:lnTo>
                  <a:lnTo>
                    <a:pt x="167912" y="734650"/>
                  </a:lnTo>
                  <a:lnTo>
                    <a:pt x="202061" y="781234"/>
                  </a:lnTo>
                  <a:lnTo>
                    <a:pt x="235885" y="824830"/>
                  </a:lnTo>
                  <a:lnTo>
                    <a:pt x="262036" y="853834"/>
                  </a:lnTo>
                  <a:lnTo>
                    <a:pt x="333918" y="908041"/>
                  </a:lnTo>
                  <a:lnTo>
                    <a:pt x="390169" y="945502"/>
                  </a:lnTo>
                  <a:lnTo>
                    <a:pt x="446461" y="977986"/>
                  </a:lnTo>
                  <a:lnTo>
                    <a:pt x="492668" y="996583"/>
                  </a:lnTo>
                  <a:lnTo>
                    <a:pt x="532986" y="1001286"/>
                  </a:lnTo>
                  <a:lnTo>
                    <a:pt x="614233" y="1005842"/>
                  </a:lnTo>
                  <a:lnTo>
                    <a:pt x="670532" y="1007356"/>
                  </a:lnTo>
                  <a:close/>
                </a:path>
              </a:pathLst>
            </a:custGeom>
            <a:solidFill>
              <a:srgbClr val="D57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338353" y="1592299"/>
              <a:ext cx="343535" cy="337185"/>
            </a:xfrm>
            <a:custGeom>
              <a:avLst/>
              <a:gdLst/>
              <a:ahLst/>
              <a:cxnLst/>
              <a:rect l="l" t="t" r="r" b="b"/>
              <a:pathLst>
                <a:path w="343534" h="337185">
                  <a:moveTo>
                    <a:pt x="343040" y="337154"/>
                  </a:moveTo>
                  <a:lnTo>
                    <a:pt x="326351" y="270543"/>
                  </a:lnTo>
                  <a:lnTo>
                    <a:pt x="261241" y="160436"/>
                  </a:lnTo>
                  <a:lnTo>
                    <a:pt x="171780" y="42852"/>
                  </a:lnTo>
                  <a:lnTo>
                    <a:pt x="88337" y="0"/>
                  </a:lnTo>
                  <a:lnTo>
                    <a:pt x="54719" y="104719"/>
                  </a:lnTo>
                  <a:lnTo>
                    <a:pt x="0" y="114287"/>
                  </a:lnTo>
                  <a:lnTo>
                    <a:pt x="32941" y="156627"/>
                  </a:lnTo>
                  <a:lnTo>
                    <a:pt x="78479" y="200448"/>
                  </a:lnTo>
                  <a:lnTo>
                    <a:pt x="115178" y="227714"/>
                  </a:lnTo>
                  <a:lnTo>
                    <a:pt x="161751" y="260041"/>
                  </a:lnTo>
                  <a:lnTo>
                    <a:pt x="212122" y="292079"/>
                  </a:lnTo>
                  <a:lnTo>
                    <a:pt x="260214" y="318481"/>
                  </a:lnTo>
                  <a:lnTo>
                    <a:pt x="299954" y="333897"/>
                  </a:lnTo>
                  <a:lnTo>
                    <a:pt x="335409" y="336688"/>
                  </a:lnTo>
                  <a:lnTo>
                    <a:pt x="343040" y="337154"/>
                  </a:lnTo>
                  <a:close/>
                </a:path>
              </a:pathLst>
            </a:custGeom>
            <a:solidFill>
              <a:srgbClr val="D68E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918649" y="1592299"/>
              <a:ext cx="771525" cy="818515"/>
            </a:xfrm>
            <a:custGeom>
              <a:avLst/>
              <a:gdLst/>
              <a:ahLst/>
              <a:cxnLst/>
              <a:rect l="l" t="t" r="r" b="b"/>
              <a:pathLst>
                <a:path w="771525" h="818514">
                  <a:moveTo>
                    <a:pt x="427696" y="818168"/>
                  </a:moveTo>
                  <a:lnTo>
                    <a:pt x="487501" y="815046"/>
                  </a:lnTo>
                  <a:lnTo>
                    <a:pt x="569931" y="776365"/>
                  </a:lnTo>
                  <a:lnTo>
                    <a:pt x="627841" y="743836"/>
                  </a:lnTo>
                  <a:lnTo>
                    <a:pt x="678302" y="709922"/>
                  </a:lnTo>
                  <a:lnTo>
                    <a:pt x="707382" y="680177"/>
                  </a:lnTo>
                  <a:lnTo>
                    <a:pt x="722927" y="639114"/>
                  </a:lnTo>
                  <a:lnTo>
                    <a:pt x="740069" y="577609"/>
                  </a:lnTo>
                  <a:lnTo>
                    <a:pt x="755806" y="510763"/>
                  </a:lnTo>
                  <a:lnTo>
                    <a:pt x="767134" y="453677"/>
                  </a:lnTo>
                  <a:lnTo>
                    <a:pt x="771048" y="421452"/>
                  </a:lnTo>
                  <a:lnTo>
                    <a:pt x="762917" y="385213"/>
                  </a:lnTo>
                  <a:lnTo>
                    <a:pt x="746321" y="329475"/>
                  </a:lnTo>
                  <a:lnTo>
                    <a:pt x="729972" y="278350"/>
                  </a:lnTo>
                  <a:lnTo>
                    <a:pt x="608173" y="89283"/>
                  </a:lnTo>
                  <a:lnTo>
                    <a:pt x="507880" y="0"/>
                  </a:lnTo>
                  <a:lnTo>
                    <a:pt x="474302" y="100498"/>
                  </a:lnTo>
                  <a:lnTo>
                    <a:pt x="327033" y="126146"/>
                  </a:lnTo>
                  <a:lnTo>
                    <a:pt x="341997" y="200475"/>
                  </a:lnTo>
                  <a:lnTo>
                    <a:pt x="336420" y="270543"/>
                  </a:lnTo>
                  <a:lnTo>
                    <a:pt x="224414" y="257518"/>
                  </a:lnTo>
                  <a:lnTo>
                    <a:pt x="236449" y="400388"/>
                  </a:lnTo>
                  <a:lnTo>
                    <a:pt x="116098" y="422578"/>
                  </a:lnTo>
                  <a:lnTo>
                    <a:pt x="147590" y="531117"/>
                  </a:lnTo>
                  <a:lnTo>
                    <a:pt x="31251" y="540322"/>
                  </a:lnTo>
                  <a:lnTo>
                    <a:pt x="85609" y="645404"/>
                  </a:lnTo>
                  <a:lnTo>
                    <a:pt x="0" y="687694"/>
                  </a:lnTo>
                  <a:lnTo>
                    <a:pt x="63975" y="727029"/>
                  </a:lnTo>
                  <a:lnTo>
                    <a:pt x="136427" y="762928"/>
                  </a:lnTo>
                  <a:lnTo>
                    <a:pt x="195746" y="789088"/>
                  </a:lnTo>
                  <a:lnTo>
                    <a:pt x="256049" y="803548"/>
                  </a:lnTo>
                  <a:lnTo>
                    <a:pt x="337860" y="812102"/>
                  </a:lnTo>
                  <a:lnTo>
                    <a:pt x="427696" y="818168"/>
                  </a:lnTo>
                  <a:close/>
                </a:path>
              </a:pathLst>
            </a:custGeom>
            <a:solidFill>
              <a:srgbClr val="D6D5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918649" y="1592299"/>
              <a:ext cx="771525" cy="818515"/>
            </a:xfrm>
            <a:custGeom>
              <a:avLst/>
              <a:gdLst/>
              <a:ahLst/>
              <a:cxnLst/>
              <a:rect l="l" t="t" r="r" b="b"/>
              <a:pathLst>
                <a:path w="771525" h="818514">
                  <a:moveTo>
                    <a:pt x="427696" y="818168"/>
                  </a:moveTo>
                  <a:lnTo>
                    <a:pt x="487501" y="815046"/>
                  </a:lnTo>
                  <a:lnTo>
                    <a:pt x="569931" y="776365"/>
                  </a:lnTo>
                  <a:lnTo>
                    <a:pt x="627841" y="743836"/>
                  </a:lnTo>
                  <a:lnTo>
                    <a:pt x="678302" y="709922"/>
                  </a:lnTo>
                  <a:lnTo>
                    <a:pt x="707382" y="680177"/>
                  </a:lnTo>
                  <a:lnTo>
                    <a:pt x="722927" y="639114"/>
                  </a:lnTo>
                  <a:lnTo>
                    <a:pt x="740069" y="577609"/>
                  </a:lnTo>
                  <a:lnTo>
                    <a:pt x="755806" y="510763"/>
                  </a:lnTo>
                  <a:lnTo>
                    <a:pt x="767134" y="453677"/>
                  </a:lnTo>
                  <a:lnTo>
                    <a:pt x="771048" y="421452"/>
                  </a:lnTo>
                  <a:lnTo>
                    <a:pt x="762917" y="385213"/>
                  </a:lnTo>
                  <a:lnTo>
                    <a:pt x="746321" y="329475"/>
                  </a:lnTo>
                  <a:lnTo>
                    <a:pt x="729972" y="278350"/>
                  </a:lnTo>
                  <a:lnTo>
                    <a:pt x="608173" y="89283"/>
                  </a:lnTo>
                  <a:lnTo>
                    <a:pt x="507880" y="0"/>
                  </a:lnTo>
                  <a:lnTo>
                    <a:pt x="516586" y="145562"/>
                  </a:lnTo>
                  <a:lnTo>
                    <a:pt x="396556" y="150708"/>
                  </a:lnTo>
                  <a:lnTo>
                    <a:pt x="377540" y="323566"/>
                  </a:lnTo>
                  <a:lnTo>
                    <a:pt x="251132" y="373293"/>
                  </a:lnTo>
                  <a:lnTo>
                    <a:pt x="260680" y="524202"/>
                  </a:lnTo>
                  <a:lnTo>
                    <a:pt x="122196" y="544302"/>
                  </a:lnTo>
                  <a:lnTo>
                    <a:pt x="127291" y="666830"/>
                  </a:lnTo>
                  <a:lnTo>
                    <a:pt x="0" y="687694"/>
                  </a:lnTo>
                  <a:lnTo>
                    <a:pt x="63975" y="727029"/>
                  </a:lnTo>
                  <a:lnTo>
                    <a:pt x="136427" y="762928"/>
                  </a:lnTo>
                  <a:lnTo>
                    <a:pt x="195746" y="789088"/>
                  </a:lnTo>
                  <a:lnTo>
                    <a:pt x="256049" y="803548"/>
                  </a:lnTo>
                  <a:lnTo>
                    <a:pt x="337860" y="812102"/>
                  </a:lnTo>
                  <a:lnTo>
                    <a:pt x="427696" y="818168"/>
                  </a:lnTo>
                  <a:close/>
                </a:path>
              </a:pathLst>
            </a:custGeom>
            <a:solidFill>
              <a:srgbClr val="D57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210545" y="1461168"/>
              <a:ext cx="814069" cy="762000"/>
            </a:xfrm>
            <a:custGeom>
              <a:avLst/>
              <a:gdLst/>
              <a:ahLst/>
              <a:cxnLst/>
              <a:rect l="l" t="t" r="r" b="b"/>
              <a:pathLst>
                <a:path w="814069" h="762000">
                  <a:moveTo>
                    <a:pt x="260880" y="761903"/>
                  </a:moveTo>
                  <a:lnTo>
                    <a:pt x="359779" y="758591"/>
                  </a:lnTo>
                  <a:lnTo>
                    <a:pt x="436115" y="752795"/>
                  </a:lnTo>
                  <a:lnTo>
                    <a:pt x="488343" y="742768"/>
                  </a:lnTo>
                  <a:lnTo>
                    <a:pt x="534786" y="717357"/>
                  </a:lnTo>
                  <a:lnTo>
                    <a:pt x="598394" y="677720"/>
                  </a:lnTo>
                  <a:lnTo>
                    <a:pt x="654586" y="641210"/>
                  </a:lnTo>
                  <a:lnTo>
                    <a:pt x="695262" y="606084"/>
                  </a:lnTo>
                  <a:lnTo>
                    <a:pt x="733985" y="560362"/>
                  </a:lnTo>
                  <a:lnTo>
                    <a:pt x="778852" y="505384"/>
                  </a:lnTo>
                  <a:lnTo>
                    <a:pt x="813772" y="458516"/>
                  </a:lnTo>
                  <a:lnTo>
                    <a:pt x="711313" y="445532"/>
                  </a:lnTo>
                  <a:lnTo>
                    <a:pt x="718214" y="363685"/>
                  </a:lnTo>
                  <a:lnTo>
                    <a:pt x="585306" y="341897"/>
                  </a:lnTo>
                  <a:lnTo>
                    <a:pt x="591604" y="228816"/>
                  </a:lnTo>
                  <a:lnTo>
                    <a:pt x="474944" y="262061"/>
                  </a:lnTo>
                  <a:lnTo>
                    <a:pt x="404379" y="106689"/>
                  </a:lnTo>
                  <a:lnTo>
                    <a:pt x="305530" y="133623"/>
                  </a:lnTo>
                  <a:lnTo>
                    <a:pt x="268462" y="44219"/>
                  </a:lnTo>
                  <a:lnTo>
                    <a:pt x="191438" y="81806"/>
                  </a:lnTo>
                  <a:lnTo>
                    <a:pt x="141733" y="0"/>
                  </a:lnTo>
                  <a:lnTo>
                    <a:pt x="111308" y="49923"/>
                  </a:lnTo>
                  <a:lnTo>
                    <a:pt x="75429" y="112996"/>
                  </a:lnTo>
                  <a:lnTo>
                    <a:pt x="45524" y="167076"/>
                  </a:lnTo>
                  <a:lnTo>
                    <a:pt x="27434" y="210929"/>
                  </a:lnTo>
                  <a:lnTo>
                    <a:pt x="15379" y="258679"/>
                  </a:lnTo>
                  <a:lnTo>
                    <a:pt x="3889" y="310823"/>
                  </a:lnTo>
                  <a:lnTo>
                    <a:pt x="0" y="344912"/>
                  </a:lnTo>
                  <a:lnTo>
                    <a:pt x="3181" y="380052"/>
                  </a:lnTo>
                  <a:lnTo>
                    <a:pt x="8148" y="436602"/>
                  </a:lnTo>
                  <a:lnTo>
                    <a:pt x="14808" y="493989"/>
                  </a:lnTo>
                  <a:lnTo>
                    <a:pt x="23067" y="531639"/>
                  </a:lnTo>
                  <a:lnTo>
                    <a:pt x="65645" y="601569"/>
                  </a:lnTo>
                  <a:lnTo>
                    <a:pt x="98593" y="648743"/>
                  </a:lnTo>
                  <a:lnTo>
                    <a:pt x="130922" y="690608"/>
                  </a:lnTo>
                  <a:lnTo>
                    <a:pt x="186633" y="734920"/>
                  </a:lnTo>
                  <a:lnTo>
                    <a:pt x="249199" y="758511"/>
                  </a:lnTo>
                  <a:lnTo>
                    <a:pt x="260880" y="761903"/>
                  </a:lnTo>
                  <a:close/>
                </a:path>
              </a:pathLst>
            </a:custGeom>
            <a:solidFill>
              <a:srgbClr val="D6D5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5238306" y="1607494"/>
              <a:ext cx="688975" cy="615950"/>
            </a:xfrm>
            <a:custGeom>
              <a:avLst/>
              <a:gdLst/>
              <a:ahLst/>
              <a:cxnLst/>
              <a:rect l="l" t="t" r="r" b="b"/>
              <a:pathLst>
                <a:path w="688975" h="615950">
                  <a:moveTo>
                    <a:pt x="233119" y="615576"/>
                  </a:moveTo>
                  <a:lnTo>
                    <a:pt x="248592" y="614011"/>
                  </a:lnTo>
                  <a:lnTo>
                    <a:pt x="285868" y="610923"/>
                  </a:lnTo>
                  <a:lnTo>
                    <a:pt x="331230" y="608724"/>
                  </a:lnTo>
                  <a:lnTo>
                    <a:pt x="370961" y="609827"/>
                  </a:lnTo>
                  <a:lnTo>
                    <a:pt x="415293" y="597915"/>
                  </a:lnTo>
                  <a:lnTo>
                    <a:pt x="483294" y="568492"/>
                  </a:lnTo>
                  <a:lnTo>
                    <a:pt x="545615" y="538452"/>
                  </a:lnTo>
                  <a:lnTo>
                    <a:pt x="572910" y="524685"/>
                  </a:lnTo>
                  <a:lnTo>
                    <a:pt x="688567" y="354198"/>
                  </a:lnTo>
                  <a:lnTo>
                    <a:pt x="657597" y="300130"/>
                  </a:lnTo>
                  <a:lnTo>
                    <a:pt x="641852" y="288656"/>
                  </a:lnTo>
                  <a:lnTo>
                    <a:pt x="605084" y="261493"/>
                  </a:lnTo>
                  <a:lnTo>
                    <a:pt x="562990" y="229529"/>
                  </a:lnTo>
                  <a:lnTo>
                    <a:pt x="531269" y="203651"/>
                  </a:lnTo>
                  <a:lnTo>
                    <a:pt x="467493" y="142231"/>
                  </a:lnTo>
                  <a:lnTo>
                    <a:pt x="416654" y="92298"/>
                  </a:lnTo>
                  <a:lnTo>
                    <a:pt x="273958" y="26692"/>
                  </a:lnTo>
                  <a:lnTo>
                    <a:pt x="182452" y="0"/>
                  </a:lnTo>
                  <a:lnTo>
                    <a:pt x="69442" y="5346"/>
                  </a:lnTo>
                  <a:lnTo>
                    <a:pt x="35102" y="76459"/>
                  </a:lnTo>
                  <a:lnTo>
                    <a:pt x="7020" y="163491"/>
                  </a:lnTo>
                  <a:lnTo>
                    <a:pt x="0" y="246986"/>
                  </a:lnTo>
                  <a:lnTo>
                    <a:pt x="8023" y="377956"/>
                  </a:lnTo>
                  <a:lnTo>
                    <a:pt x="6727" y="387319"/>
                  </a:lnTo>
                  <a:lnTo>
                    <a:pt x="27858" y="447410"/>
                  </a:lnTo>
                  <a:lnTo>
                    <a:pt x="81718" y="540765"/>
                  </a:lnTo>
                  <a:lnTo>
                    <a:pt x="103097" y="554143"/>
                  </a:lnTo>
                  <a:lnTo>
                    <a:pt x="123977" y="568237"/>
                  </a:lnTo>
                  <a:lnTo>
                    <a:pt x="144357" y="583046"/>
                  </a:lnTo>
                  <a:lnTo>
                    <a:pt x="164238" y="598571"/>
                  </a:lnTo>
                  <a:lnTo>
                    <a:pt x="233119" y="61557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5536495" y="1688255"/>
              <a:ext cx="339725" cy="264160"/>
            </a:xfrm>
            <a:custGeom>
              <a:avLst/>
              <a:gdLst/>
              <a:ahLst/>
              <a:cxnLst/>
              <a:rect l="l" t="t" r="r" b="b"/>
              <a:pathLst>
                <a:path w="339725" h="264160">
                  <a:moveTo>
                    <a:pt x="309136" y="263801"/>
                  </a:moveTo>
                  <a:lnTo>
                    <a:pt x="337102" y="258322"/>
                  </a:lnTo>
                  <a:lnTo>
                    <a:pt x="339321" y="247707"/>
                  </a:lnTo>
                  <a:lnTo>
                    <a:pt x="339324" y="228574"/>
                  </a:lnTo>
                  <a:lnTo>
                    <a:pt x="337695" y="208236"/>
                  </a:lnTo>
                  <a:lnTo>
                    <a:pt x="311523" y="151884"/>
                  </a:lnTo>
                  <a:lnTo>
                    <a:pt x="210934" y="53103"/>
                  </a:lnTo>
                  <a:lnTo>
                    <a:pt x="100533" y="1205"/>
                  </a:lnTo>
                  <a:lnTo>
                    <a:pt x="23869" y="0"/>
                  </a:lnTo>
                  <a:lnTo>
                    <a:pt x="0" y="20099"/>
                  </a:lnTo>
                  <a:lnTo>
                    <a:pt x="2346" y="60784"/>
                  </a:lnTo>
                  <a:lnTo>
                    <a:pt x="9871" y="121400"/>
                  </a:lnTo>
                  <a:lnTo>
                    <a:pt x="19361" y="164567"/>
                  </a:lnTo>
                  <a:lnTo>
                    <a:pt x="32093" y="213861"/>
                  </a:lnTo>
                  <a:lnTo>
                    <a:pt x="44885" y="216293"/>
                  </a:lnTo>
                  <a:lnTo>
                    <a:pt x="77445" y="223002"/>
                  </a:lnTo>
                  <a:lnTo>
                    <a:pt x="121047" y="233110"/>
                  </a:lnTo>
                  <a:lnTo>
                    <a:pt x="166966" y="245740"/>
                  </a:lnTo>
                  <a:lnTo>
                    <a:pt x="204387" y="253670"/>
                  </a:lnTo>
                  <a:lnTo>
                    <a:pt x="258338" y="260970"/>
                  </a:lnTo>
                  <a:lnTo>
                    <a:pt x="309136" y="263801"/>
                  </a:lnTo>
                  <a:close/>
                </a:path>
              </a:pathLst>
            </a:custGeom>
            <a:solidFill>
              <a:srgbClr val="E6A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599589" y="986738"/>
              <a:ext cx="1252220" cy="781685"/>
            </a:xfrm>
            <a:custGeom>
              <a:avLst/>
              <a:gdLst/>
              <a:ahLst/>
              <a:cxnLst/>
              <a:rect l="l" t="t" r="r" b="b"/>
              <a:pathLst>
                <a:path w="1252219" h="781685">
                  <a:moveTo>
                    <a:pt x="139407" y="781405"/>
                  </a:moveTo>
                  <a:lnTo>
                    <a:pt x="105105" y="752259"/>
                  </a:lnTo>
                  <a:lnTo>
                    <a:pt x="54279" y="728776"/>
                  </a:lnTo>
                  <a:lnTo>
                    <a:pt x="0" y="734441"/>
                  </a:lnTo>
                  <a:lnTo>
                    <a:pt x="35191" y="737666"/>
                  </a:lnTo>
                  <a:lnTo>
                    <a:pt x="67043" y="743851"/>
                  </a:lnTo>
                  <a:lnTo>
                    <a:pt x="139407" y="781405"/>
                  </a:lnTo>
                  <a:close/>
                </a:path>
                <a:path w="1252219" h="781685">
                  <a:moveTo>
                    <a:pt x="1252054" y="185445"/>
                  </a:moveTo>
                  <a:lnTo>
                    <a:pt x="1176718" y="102628"/>
                  </a:lnTo>
                  <a:lnTo>
                    <a:pt x="950417" y="0"/>
                  </a:lnTo>
                  <a:lnTo>
                    <a:pt x="708431" y="17970"/>
                  </a:lnTo>
                  <a:lnTo>
                    <a:pt x="889673" y="20904"/>
                  </a:lnTo>
                  <a:lnTo>
                    <a:pt x="1045578" y="68338"/>
                  </a:lnTo>
                  <a:lnTo>
                    <a:pt x="1252054" y="18544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5194698" y="1461168"/>
              <a:ext cx="829310" cy="798830"/>
            </a:xfrm>
            <a:custGeom>
              <a:avLst/>
              <a:gdLst/>
              <a:ahLst/>
              <a:cxnLst/>
              <a:rect l="l" t="t" r="r" b="b"/>
              <a:pathLst>
                <a:path w="829309" h="798830">
                  <a:moveTo>
                    <a:pt x="252175" y="798806"/>
                  </a:moveTo>
                  <a:lnTo>
                    <a:pt x="353575" y="791746"/>
                  </a:lnTo>
                  <a:lnTo>
                    <a:pt x="431962" y="782881"/>
                  </a:lnTo>
                  <a:lnTo>
                    <a:pt x="485816" y="770425"/>
                  </a:lnTo>
                  <a:lnTo>
                    <a:pt x="534292" y="741964"/>
                  </a:lnTo>
                  <a:lnTo>
                    <a:pt x="600846" y="697890"/>
                  </a:lnTo>
                  <a:lnTo>
                    <a:pt x="659691" y="657380"/>
                  </a:lnTo>
                  <a:lnTo>
                    <a:pt x="702601" y="618891"/>
                  </a:lnTo>
                  <a:lnTo>
                    <a:pt x="743888" y="569306"/>
                  </a:lnTo>
                  <a:lnTo>
                    <a:pt x="791796" y="509742"/>
                  </a:lnTo>
                  <a:lnTo>
                    <a:pt x="829217" y="459079"/>
                  </a:lnTo>
                  <a:lnTo>
                    <a:pt x="643676" y="506675"/>
                  </a:lnTo>
                  <a:lnTo>
                    <a:pt x="644479" y="392910"/>
                  </a:lnTo>
                  <a:lnTo>
                    <a:pt x="429572" y="445170"/>
                  </a:lnTo>
                  <a:lnTo>
                    <a:pt x="373007" y="250041"/>
                  </a:lnTo>
                  <a:lnTo>
                    <a:pt x="218276" y="264995"/>
                  </a:lnTo>
                  <a:lnTo>
                    <a:pt x="157499" y="0"/>
                  </a:lnTo>
                  <a:lnTo>
                    <a:pt x="124551" y="53717"/>
                  </a:lnTo>
                  <a:lnTo>
                    <a:pt x="85549" y="121493"/>
                  </a:lnTo>
                  <a:lnTo>
                    <a:pt x="52985" y="179575"/>
                  </a:lnTo>
                  <a:lnTo>
                    <a:pt x="32872" y="226444"/>
                  </a:lnTo>
                  <a:lnTo>
                    <a:pt x="18789" y="277196"/>
                  </a:lnTo>
                  <a:lnTo>
                    <a:pt x="5150" y="332561"/>
                  </a:lnTo>
                  <a:lnTo>
                    <a:pt x="0" y="368630"/>
                  </a:lnTo>
                  <a:lnTo>
                    <a:pt x="2052" y="405560"/>
                  </a:lnTo>
                  <a:lnTo>
                    <a:pt x="5109" y="464993"/>
                  </a:lnTo>
                  <a:lnTo>
                    <a:pt x="9844" y="525248"/>
                  </a:lnTo>
                  <a:lnTo>
                    <a:pt x="16929" y="564643"/>
                  </a:lnTo>
                  <a:lnTo>
                    <a:pt x="58001" y="636823"/>
                  </a:lnTo>
                  <a:lnTo>
                    <a:pt x="90038" y="685359"/>
                  </a:lnTo>
                  <a:lnTo>
                    <a:pt x="121634" y="728322"/>
                  </a:lnTo>
                  <a:lnTo>
                    <a:pt x="177098" y="773028"/>
                  </a:lnTo>
                  <a:lnTo>
                    <a:pt x="240333" y="795650"/>
                  </a:lnTo>
                  <a:lnTo>
                    <a:pt x="252175" y="798806"/>
                  </a:lnTo>
                  <a:close/>
                </a:path>
              </a:pathLst>
            </a:custGeom>
            <a:solidFill>
              <a:srgbClr val="D578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5728120" y="796000"/>
            <a:ext cx="7113905" cy="106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20" dirty="0"/>
              <a:t>PROJECT</a:t>
            </a:r>
            <a:r>
              <a:rPr spc="120" dirty="0"/>
              <a:t> </a:t>
            </a:r>
            <a:r>
              <a:rPr spc="-680" dirty="0"/>
              <a:t>SUMMARY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4935559" y="6502038"/>
            <a:ext cx="926909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632575" algn="l"/>
              </a:tabLst>
            </a:pPr>
            <a:r>
              <a:rPr sz="5300" spc="-509" dirty="0">
                <a:solidFill>
                  <a:srgbClr val="678F2A"/>
                </a:solidFill>
                <a:latin typeface="Lucida Sans Unicode"/>
                <a:cs typeface="Lucida Sans Unicode"/>
              </a:rPr>
              <a:t>SUBHASH</a:t>
            </a:r>
            <a:r>
              <a:rPr sz="5300" dirty="0">
                <a:solidFill>
                  <a:srgbClr val="678F2A"/>
                </a:solidFill>
                <a:latin typeface="Lucida Sans Unicode"/>
                <a:cs typeface="Lucida Sans Unicode"/>
              </a:rPr>
              <a:t>	</a:t>
            </a:r>
            <a:r>
              <a:rPr sz="5300" spc="-605" dirty="0">
                <a:solidFill>
                  <a:srgbClr val="678F2A"/>
                </a:solidFill>
                <a:latin typeface="Lucida Sans Unicode"/>
                <a:cs typeface="Lucida Sans Unicode"/>
              </a:rPr>
              <a:t>NIKHITHA</a:t>
            </a:r>
            <a:endParaRPr sz="5300">
              <a:latin typeface="Lucida Sans Unicode"/>
              <a:cs typeface="Lucida Sans Unicode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14029" y="7064013"/>
            <a:ext cx="8569325" cy="838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575425" algn="l"/>
              </a:tabLst>
            </a:pPr>
            <a:r>
              <a:rPr sz="5300" spc="-10" dirty="0">
                <a:solidFill>
                  <a:srgbClr val="678F2A"/>
                </a:solidFill>
                <a:latin typeface="Lucida Sans Unicode"/>
                <a:cs typeface="Lucida Sans Unicode"/>
              </a:rPr>
              <a:t>RAAVI</a:t>
            </a:r>
            <a:r>
              <a:rPr sz="5300" dirty="0">
                <a:solidFill>
                  <a:srgbClr val="678F2A"/>
                </a:solidFill>
                <a:latin typeface="Lucida Sans Unicode"/>
                <a:cs typeface="Lucida Sans Unicode"/>
              </a:rPr>
              <a:t>	</a:t>
            </a:r>
            <a:r>
              <a:rPr sz="5300" spc="-635" dirty="0">
                <a:solidFill>
                  <a:srgbClr val="678F2A"/>
                </a:solidFill>
                <a:latin typeface="Lucida Sans Unicode"/>
                <a:cs typeface="Lucida Sans Unicode"/>
              </a:rPr>
              <a:t>TODETI</a:t>
            </a:r>
            <a:endParaRPr sz="5300">
              <a:latin typeface="Lucida Sans Unicode"/>
              <a:cs typeface="Lucida Sans Unicode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1384020" y="7832028"/>
            <a:ext cx="2992120" cy="429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50" spc="-40" dirty="0">
                <a:solidFill>
                  <a:srgbClr val="FDF7E8"/>
                </a:solidFill>
                <a:latin typeface="Trebuchet MS"/>
                <a:cs typeface="Trebuchet MS"/>
              </a:rPr>
              <a:t>Developer</a:t>
            </a:r>
            <a:r>
              <a:rPr sz="2650" spc="-130" dirty="0">
                <a:solidFill>
                  <a:srgbClr val="FDF7E8"/>
                </a:solidFill>
                <a:latin typeface="Trebuchet MS"/>
                <a:cs typeface="Trebuchet MS"/>
              </a:rPr>
              <a:t> </a:t>
            </a:r>
            <a:r>
              <a:rPr sz="2650" spc="150" dirty="0">
                <a:solidFill>
                  <a:srgbClr val="FDF7E8"/>
                </a:solidFill>
                <a:latin typeface="Trebuchet MS"/>
                <a:cs typeface="Trebuchet MS"/>
              </a:rPr>
              <a:t>&amp;</a:t>
            </a:r>
            <a:r>
              <a:rPr sz="2650" spc="-130" dirty="0">
                <a:solidFill>
                  <a:srgbClr val="FDF7E8"/>
                </a:solidFill>
                <a:latin typeface="Trebuchet MS"/>
                <a:cs typeface="Trebuchet MS"/>
              </a:rPr>
              <a:t> </a:t>
            </a:r>
            <a:r>
              <a:rPr sz="2650" spc="90" dirty="0">
                <a:solidFill>
                  <a:srgbClr val="FDF7E8"/>
                </a:solidFill>
                <a:latin typeface="Trebuchet MS"/>
                <a:cs typeface="Trebuchet MS"/>
              </a:rPr>
              <a:t>Tester</a:t>
            </a:r>
            <a:endParaRPr sz="265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017472" y="7851513"/>
            <a:ext cx="4399915" cy="41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50" spc="-70" dirty="0">
                <a:solidFill>
                  <a:srgbClr val="FDF7E8"/>
                </a:solidFill>
                <a:latin typeface="Trebuchet MS"/>
                <a:cs typeface="Trebuchet MS"/>
              </a:rPr>
              <a:t>Cheif</a:t>
            </a:r>
            <a:r>
              <a:rPr sz="2550" spc="-105" dirty="0">
                <a:solidFill>
                  <a:srgbClr val="FDF7E8"/>
                </a:solidFill>
                <a:latin typeface="Trebuchet MS"/>
                <a:cs typeface="Trebuchet MS"/>
              </a:rPr>
              <a:t> </a:t>
            </a:r>
            <a:r>
              <a:rPr sz="2550" spc="-45" dirty="0">
                <a:solidFill>
                  <a:srgbClr val="FDF7E8"/>
                </a:solidFill>
                <a:latin typeface="Trebuchet MS"/>
                <a:cs typeface="Trebuchet MS"/>
              </a:rPr>
              <a:t>programmer</a:t>
            </a:r>
            <a:r>
              <a:rPr sz="2550" spc="-100" dirty="0">
                <a:solidFill>
                  <a:srgbClr val="FDF7E8"/>
                </a:solidFill>
                <a:latin typeface="Trebuchet MS"/>
                <a:cs typeface="Trebuchet MS"/>
              </a:rPr>
              <a:t> </a:t>
            </a:r>
            <a:r>
              <a:rPr sz="2550" spc="-95" dirty="0">
                <a:solidFill>
                  <a:srgbClr val="FDF7E8"/>
                </a:solidFill>
                <a:latin typeface="Trebuchet MS"/>
                <a:cs typeface="Trebuchet MS"/>
              </a:rPr>
              <a:t>and</a:t>
            </a:r>
            <a:r>
              <a:rPr sz="2550" spc="-105" dirty="0">
                <a:solidFill>
                  <a:srgbClr val="FDF7E8"/>
                </a:solidFill>
                <a:latin typeface="Trebuchet MS"/>
                <a:cs typeface="Trebuchet MS"/>
              </a:rPr>
              <a:t> </a:t>
            </a:r>
            <a:r>
              <a:rPr sz="2550" spc="-20" dirty="0">
                <a:solidFill>
                  <a:srgbClr val="FDF7E8"/>
                </a:solidFill>
                <a:latin typeface="Trebuchet MS"/>
                <a:cs typeface="Trebuchet MS"/>
              </a:rPr>
              <a:t>designer</a:t>
            </a:r>
            <a:endParaRPr sz="2550">
              <a:latin typeface="Trebuchet MS"/>
              <a:cs typeface="Trebuchet M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5269291" y="242531"/>
            <a:ext cx="403225" cy="308610"/>
          </a:xfrm>
          <a:custGeom>
            <a:avLst/>
            <a:gdLst/>
            <a:ahLst/>
            <a:cxnLst/>
            <a:rect l="l" t="t" r="r" b="b"/>
            <a:pathLst>
              <a:path w="403225" h="308609">
                <a:moveTo>
                  <a:pt x="370305" y="264635"/>
                </a:moveTo>
                <a:lnTo>
                  <a:pt x="356353" y="262826"/>
                </a:lnTo>
                <a:lnTo>
                  <a:pt x="328560" y="251494"/>
                </a:lnTo>
                <a:lnTo>
                  <a:pt x="300668" y="240388"/>
                </a:lnTo>
                <a:lnTo>
                  <a:pt x="272685" y="229504"/>
                </a:lnTo>
                <a:lnTo>
                  <a:pt x="244617" y="218837"/>
                </a:lnTo>
                <a:lnTo>
                  <a:pt x="238353" y="234655"/>
                </a:lnTo>
                <a:lnTo>
                  <a:pt x="232262" y="250540"/>
                </a:lnTo>
                <a:lnTo>
                  <a:pt x="226349" y="266499"/>
                </a:lnTo>
                <a:lnTo>
                  <a:pt x="220623" y="282543"/>
                </a:lnTo>
                <a:lnTo>
                  <a:pt x="213569" y="294991"/>
                </a:lnTo>
                <a:lnTo>
                  <a:pt x="202943" y="303857"/>
                </a:lnTo>
                <a:lnTo>
                  <a:pt x="189883" y="308143"/>
                </a:lnTo>
                <a:lnTo>
                  <a:pt x="175524" y="306848"/>
                </a:lnTo>
                <a:lnTo>
                  <a:pt x="163184" y="300062"/>
                </a:lnTo>
                <a:lnTo>
                  <a:pt x="154162" y="289094"/>
                </a:lnTo>
                <a:lnTo>
                  <a:pt x="149744" y="275686"/>
                </a:lnTo>
                <a:lnTo>
                  <a:pt x="151221" y="261580"/>
                </a:lnTo>
                <a:lnTo>
                  <a:pt x="157301" y="244579"/>
                </a:lnTo>
                <a:lnTo>
                  <a:pt x="163572" y="227650"/>
                </a:lnTo>
                <a:lnTo>
                  <a:pt x="170028" y="210796"/>
                </a:lnTo>
                <a:lnTo>
                  <a:pt x="176661" y="194017"/>
                </a:lnTo>
                <a:lnTo>
                  <a:pt x="138469" y="180707"/>
                </a:lnTo>
                <a:lnTo>
                  <a:pt x="100145" y="167795"/>
                </a:lnTo>
                <a:lnTo>
                  <a:pt x="61689" y="155293"/>
                </a:lnTo>
                <a:lnTo>
                  <a:pt x="23100" y="143210"/>
                </a:lnTo>
                <a:lnTo>
                  <a:pt x="1244" y="124641"/>
                </a:lnTo>
                <a:lnTo>
                  <a:pt x="0" y="98154"/>
                </a:lnTo>
                <a:lnTo>
                  <a:pt x="15498" y="76803"/>
                </a:lnTo>
                <a:lnTo>
                  <a:pt x="43871" y="73643"/>
                </a:lnTo>
                <a:lnTo>
                  <a:pt x="84449" y="86356"/>
                </a:lnTo>
                <a:lnTo>
                  <a:pt x="124875" y="99523"/>
                </a:lnTo>
                <a:lnTo>
                  <a:pt x="165148" y="113143"/>
                </a:lnTo>
                <a:lnTo>
                  <a:pt x="205264" y="127213"/>
                </a:lnTo>
                <a:lnTo>
                  <a:pt x="218317" y="99203"/>
                </a:lnTo>
                <a:lnTo>
                  <a:pt x="245996" y="43957"/>
                </a:lnTo>
                <a:lnTo>
                  <a:pt x="270145" y="6221"/>
                </a:lnTo>
                <a:lnTo>
                  <a:pt x="297137" y="0"/>
                </a:lnTo>
                <a:lnTo>
                  <a:pt x="310406" y="4723"/>
                </a:lnTo>
                <a:lnTo>
                  <a:pt x="320876" y="14555"/>
                </a:lnTo>
                <a:lnTo>
                  <a:pt x="326438" y="27202"/>
                </a:lnTo>
                <a:lnTo>
                  <a:pt x="327003" y="41090"/>
                </a:lnTo>
                <a:lnTo>
                  <a:pt x="322480" y="54645"/>
                </a:lnTo>
                <a:lnTo>
                  <a:pt x="309496" y="78721"/>
                </a:lnTo>
                <a:lnTo>
                  <a:pt x="296981" y="103018"/>
                </a:lnTo>
                <a:lnTo>
                  <a:pt x="284921" y="127527"/>
                </a:lnTo>
                <a:lnTo>
                  <a:pt x="273300" y="152244"/>
                </a:lnTo>
                <a:lnTo>
                  <a:pt x="299361" y="162211"/>
                </a:lnTo>
                <a:lnTo>
                  <a:pt x="325353" y="172357"/>
                </a:lnTo>
                <a:lnTo>
                  <a:pt x="377118" y="193231"/>
                </a:lnTo>
                <a:lnTo>
                  <a:pt x="402768" y="223895"/>
                </a:lnTo>
                <a:lnTo>
                  <a:pt x="401453" y="238521"/>
                </a:lnTo>
                <a:lnTo>
                  <a:pt x="394747" y="250742"/>
                </a:lnTo>
                <a:lnTo>
                  <a:pt x="383734" y="260027"/>
                </a:lnTo>
                <a:lnTo>
                  <a:pt x="370305" y="264635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089084" y="608538"/>
            <a:ext cx="367665" cy="292100"/>
          </a:xfrm>
          <a:custGeom>
            <a:avLst/>
            <a:gdLst/>
            <a:ahLst/>
            <a:cxnLst/>
            <a:rect l="l" t="t" r="r" b="b"/>
            <a:pathLst>
              <a:path w="367665" h="292100">
                <a:moveTo>
                  <a:pt x="193859" y="290910"/>
                </a:moveTo>
                <a:lnTo>
                  <a:pt x="167371" y="292096"/>
                </a:lnTo>
                <a:lnTo>
                  <a:pt x="146142" y="276550"/>
                </a:lnTo>
                <a:lnTo>
                  <a:pt x="143191" y="248163"/>
                </a:lnTo>
                <a:lnTo>
                  <a:pt x="162673" y="186181"/>
                </a:lnTo>
                <a:lnTo>
                  <a:pt x="128179" y="176329"/>
                </a:lnTo>
                <a:lnTo>
                  <a:pt x="59616" y="155099"/>
                </a:lnTo>
                <a:lnTo>
                  <a:pt x="13122" y="136669"/>
                </a:lnTo>
                <a:lnTo>
                  <a:pt x="0" y="112806"/>
                </a:lnTo>
                <a:lnTo>
                  <a:pt x="1267" y="98431"/>
                </a:lnTo>
                <a:lnTo>
                  <a:pt x="8016" y="86037"/>
                </a:lnTo>
                <a:lnTo>
                  <a:pt x="18919" y="77048"/>
                </a:lnTo>
                <a:lnTo>
                  <a:pt x="32272" y="72674"/>
                </a:lnTo>
                <a:lnTo>
                  <a:pt x="46367" y="74126"/>
                </a:lnTo>
                <a:lnTo>
                  <a:pt x="80663" y="85598"/>
                </a:lnTo>
                <a:lnTo>
                  <a:pt x="115118" y="96547"/>
                </a:lnTo>
                <a:lnTo>
                  <a:pt x="149727" y="106974"/>
                </a:lnTo>
                <a:lnTo>
                  <a:pt x="184483" y="116880"/>
                </a:lnTo>
                <a:lnTo>
                  <a:pt x="196308" y="80207"/>
                </a:lnTo>
                <a:lnTo>
                  <a:pt x="208475" y="51022"/>
                </a:lnTo>
                <a:lnTo>
                  <a:pt x="225521" y="25105"/>
                </a:lnTo>
                <a:lnTo>
                  <a:pt x="250036" y="4397"/>
                </a:lnTo>
                <a:lnTo>
                  <a:pt x="263534" y="0"/>
                </a:lnTo>
                <a:lnTo>
                  <a:pt x="277501" y="1416"/>
                </a:lnTo>
                <a:lnTo>
                  <a:pt x="290049" y="7871"/>
                </a:lnTo>
                <a:lnTo>
                  <a:pt x="299289" y="18589"/>
                </a:lnTo>
                <a:lnTo>
                  <a:pt x="303538" y="32305"/>
                </a:lnTo>
                <a:lnTo>
                  <a:pt x="302173" y="46096"/>
                </a:lnTo>
                <a:lnTo>
                  <a:pt x="295848" y="58477"/>
                </a:lnTo>
                <a:lnTo>
                  <a:pt x="285212" y="67966"/>
                </a:lnTo>
                <a:lnTo>
                  <a:pt x="281412" y="70265"/>
                </a:lnTo>
                <a:lnTo>
                  <a:pt x="278901" y="72798"/>
                </a:lnTo>
                <a:lnTo>
                  <a:pt x="260907" y="114939"/>
                </a:lnTo>
                <a:lnTo>
                  <a:pt x="254653" y="135214"/>
                </a:lnTo>
                <a:lnTo>
                  <a:pt x="276488" y="140471"/>
                </a:lnTo>
                <a:lnTo>
                  <a:pt x="298362" y="145530"/>
                </a:lnTo>
                <a:lnTo>
                  <a:pt x="320282" y="150383"/>
                </a:lnTo>
                <a:lnTo>
                  <a:pt x="342259" y="155024"/>
                </a:lnTo>
                <a:lnTo>
                  <a:pt x="354909" y="161314"/>
                </a:lnTo>
                <a:lnTo>
                  <a:pt x="363582" y="172589"/>
                </a:lnTo>
                <a:lnTo>
                  <a:pt x="367661" y="186394"/>
                </a:lnTo>
                <a:lnTo>
                  <a:pt x="366527" y="200271"/>
                </a:lnTo>
                <a:lnTo>
                  <a:pt x="359652" y="213043"/>
                </a:lnTo>
                <a:lnTo>
                  <a:pt x="348917" y="221385"/>
                </a:lnTo>
                <a:lnTo>
                  <a:pt x="335712" y="225246"/>
                </a:lnTo>
                <a:lnTo>
                  <a:pt x="321427" y="224577"/>
                </a:lnTo>
                <a:lnTo>
                  <a:pt x="299218" y="219880"/>
                </a:lnTo>
                <a:lnTo>
                  <a:pt x="277058" y="214967"/>
                </a:lnTo>
                <a:lnTo>
                  <a:pt x="254945" y="209848"/>
                </a:lnTo>
                <a:lnTo>
                  <a:pt x="232877" y="204536"/>
                </a:lnTo>
                <a:lnTo>
                  <a:pt x="212587" y="269099"/>
                </a:lnTo>
                <a:lnTo>
                  <a:pt x="193859" y="290910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4586230" y="175373"/>
            <a:ext cx="278765" cy="219710"/>
          </a:xfrm>
          <a:custGeom>
            <a:avLst/>
            <a:gdLst/>
            <a:ahLst/>
            <a:cxnLst/>
            <a:rect l="l" t="t" r="r" b="b"/>
            <a:pathLst>
              <a:path w="278765" h="219710">
                <a:moveTo>
                  <a:pt x="139929" y="219710"/>
                </a:moveTo>
                <a:lnTo>
                  <a:pt x="125475" y="218390"/>
                </a:lnTo>
                <a:lnTo>
                  <a:pt x="113205" y="211624"/>
                </a:lnTo>
                <a:lnTo>
                  <a:pt x="104065" y="200615"/>
                </a:lnTo>
                <a:lnTo>
                  <a:pt x="99554" y="187177"/>
                </a:lnTo>
                <a:lnTo>
                  <a:pt x="101173" y="173121"/>
                </a:lnTo>
                <a:lnTo>
                  <a:pt x="103988" y="165684"/>
                </a:lnTo>
                <a:lnTo>
                  <a:pt x="109287" y="150747"/>
                </a:lnTo>
                <a:lnTo>
                  <a:pt x="90563" y="147083"/>
                </a:lnTo>
                <a:lnTo>
                  <a:pt x="71774" y="143852"/>
                </a:lnTo>
                <a:lnTo>
                  <a:pt x="52886" y="141427"/>
                </a:lnTo>
                <a:lnTo>
                  <a:pt x="33860" y="140181"/>
                </a:lnTo>
                <a:lnTo>
                  <a:pt x="7979" y="128096"/>
                </a:lnTo>
                <a:lnTo>
                  <a:pt x="0" y="102888"/>
                </a:lnTo>
                <a:lnTo>
                  <a:pt x="9510" y="78173"/>
                </a:lnTo>
                <a:lnTo>
                  <a:pt x="36098" y="67564"/>
                </a:lnTo>
                <a:lnTo>
                  <a:pt x="59966" y="69222"/>
                </a:lnTo>
                <a:lnTo>
                  <a:pt x="83711" y="72457"/>
                </a:lnTo>
                <a:lnTo>
                  <a:pt x="107345" y="76700"/>
                </a:lnTo>
                <a:lnTo>
                  <a:pt x="130880" y="81382"/>
                </a:lnTo>
                <a:lnTo>
                  <a:pt x="134546" y="67483"/>
                </a:lnTo>
                <a:lnTo>
                  <a:pt x="138019" y="53526"/>
                </a:lnTo>
                <a:lnTo>
                  <a:pt x="141297" y="39513"/>
                </a:lnTo>
                <a:lnTo>
                  <a:pt x="144374" y="25449"/>
                </a:lnTo>
                <a:lnTo>
                  <a:pt x="150676" y="12787"/>
                </a:lnTo>
                <a:lnTo>
                  <a:pt x="161872" y="4092"/>
                </a:lnTo>
                <a:lnTo>
                  <a:pt x="175595" y="0"/>
                </a:lnTo>
                <a:lnTo>
                  <a:pt x="189474" y="1143"/>
                </a:lnTo>
                <a:lnTo>
                  <a:pt x="202189" y="8049"/>
                </a:lnTo>
                <a:lnTo>
                  <a:pt x="210563" y="18834"/>
                </a:lnTo>
                <a:lnTo>
                  <a:pt x="214468" y="32091"/>
                </a:lnTo>
                <a:lnTo>
                  <a:pt x="213776" y="46412"/>
                </a:lnTo>
                <a:lnTo>
                  <a:pt x="211099" y="58682"/>
                </a:lnTo>
                <a:lnTo>
                  <a:pt x="208260" y="70908"/>
                </a:lnTo>
                <a:lnTo>
                  <a:pt x="205271" y="83089"/>
                </a:lnTo>
                <a:lnTo>
                  <a:pt x="202142" y="95226"/>
                </a:lnTo>
                <a:lnTo>
                  <a:pt x="252858" y="105040"/>
                </a:lnTo>
                <a:lnTo>
                  <a:pt x="265525" y="111249"/>
                </a:lnTo>
                <a:lnTo>
                  <a:pt x="274189" y="122575"/>
                </a:lnTo>
                <a:lnTo>
                  <a:pt x="278262" y="136451"/>
                </a:lnTo>
                <a:lnTo>
                  <a:pt x="277160" y="150309"/>
                </a:lnTo>
                <a:lnTo>
                  <a:pt x="270273" y="163116"/>
                </a:lnTo>
                <a:lnTo>
                  <a:pt x="259555" y="171400"/>
                </a:lnTo>
                <a:lnTo>
                  <a:pt x="246364" y="175214"/>
                </a:lnTo>
                <a:lnTo>
                  <a:pt x="232060" y="174614"/>
                </a:lnTo>
                <a:lnTo>
                  <a:pt x="181075" y="164750"/>
                </a:lnTo>
                <a:lnTo>
                  <a:pt x="175941" y="179454"/>
                </a:lnTo>
                <a:lnTo>
                  <a:pt x="173291" y="186783"/>
                </a:lnTo>
                <a:lnTo>
                  <a:pt x="170575" y="194085"/>
                </a:lnTo>
                <a:lnTo>
                  <a:pt x="163388" y="206483"/>
                </a:lnTo>
                <a:lnTo>
                  <a:pt x="152870" y="215383"/>
                </a:lnTo>
                <a:lnTo>
                  <a:pt x="139929" y="219710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864116" y="42488"/>
            <a:ext cx="293370" cy="287020"/>
          </a:xfrm>
          <a:custGeom>
            <a:avLst/>
            <a:gdLst/>
            <a:ahLst/>
            <a:cxnLst/>
            <a:rect l="l" t="t" r="r" b="b"/>
            <a:pathLst>
              <a:path w="293369" h="287020">
                <a:moveTo>
                  <a:pt x="152276" y="285141"/>
                </a:moveTo>
                <a:lnTo>
                  <a:pt x="126207" y="286417"/>
                </a:lnTo>
                <a:lnTo>
                  <a:pt x="104578" y="270728"/>
                </a:lnTo>
                <a:lnTo>
                  <a:pt x="100388" y="242019"/>
                </a:lnTo>
                <a:lnTo>
                  <a:pt x="106940" y="219264"/>
                </a:lnTo>
                <a:lnTo>
                  <a:pt x="114539" y="196883"/>
                </a:lnTo>
                <a:lnTo>
                  <a:pt x="123149" y="174911"/>
                </a:lnTo>
                <a:lnTo>
                  <a:pt x="132737" y="153378"/>
                </a:lnTo>
                <a:lnTo>
                  <a:pt x="106188" y="145679"/>
                </a:lnTo>
                <a:lnTo>
                  <a:pt x="79438" y="138647"/>
                </a:lnTo>
                <a:lnTo>
                  <a:pt x="52504" y="132297"/>
                </a:lnTo>
                <a:lnTo>
                  <a:pt x="25402" y="126639"/>
                </a:lnTo>
                <a:lnTo>
                  <a:pt x="12740" y="120404"/>
                </a:lnTo>
                <a:lnTo>
                  <a:pt x="4076" y="109081"/>
                </a:lnTo>
                <a:lnTo>
                  <a:pt x="0" y="95220"/>
                </a:lnTo>
                <a:lnTo>
                  <a:pt x="1100" y="81371"/>
                </a:lnTo>
                <a:lnTo>
                  <a:pt x="7992" y="68570"/>
                </a:lnTo>
                <a:lnTo>
                  <a:pt x="18715" y="60277"/>
                </a:lnTo>
                <a:lnTo>
                  <a:pt x="31905" y="56454"/>
                </a:lnTo>
                <a:lnTo>
                  <a:pt x="46200" y="57065"/>
                </a:lnTo>
                <a:lnTo>
                  <a:pt x="77307" y="63620"/>
                </a:lnTo>
                <a:lnTo>
                  <a:pt x="108179" y="71080"/>
                </a:lnTo>
                <a:lnTo>
                  <a:pt x="138801" y="79437"/>
                </a:lnTo>
                <a:lnTo>
                  <a:pt x="169156" y="88680"/>
                </a:lnTo>
                <a:lnTo>
                  <a:pt x="183506" y="68068"/>
                </a:lnTo>
                <a:lnTo>
                  <a:pt x="198841" y="48150"/>
                </a:lnTo>
                <a:lnTo>
                  <a:pt x="215129" y="28972"/>
                </a:lnTo>
                <a:lnTo>
                  <a:pt x="232337" y="10580"/>
                </a:lnTo>
                <a:lnTo>
                  <a:pt x="258621" y="0"/>
                </a:lnTo>
                <a:lnTo>
                  <a:pt x="282005" y="11785"/>
                </a:lnTo>
                <a:lnTo>
                  <a:pt x="293114" y="36060"/>
                </a:lnTo>
                <a:lnTo>
                  <a:pt x="282570" y="62946"/>
                </a:lnTo>
                <a:lnTo>
                  <a:pt x="271066" y="75120"/>
                </a:lnTo>
                <a:lnTo>
                  <a:pt x="260080" y="87698"/>
                </a:lnTo>
                <a:lnTo>
                  <a:pt x="249605" y="100659"/>
                </a:lnTo>
                <a:lnTo>
                  <a:pt x="239636" y="113982"/>
                </a:lnTo>
                <a:lnTo>
                  <a:pt x="253099" y="119438"/>
                </a:lnTo>
                <a:lnTo>
                  <a:pt x="266478" y="125085"/>
                </a:lnTo>
                <a:lnTo>
                  <a:pt x="278750" y="132543"/>
                </a:lnTo>
                <a:lnTo>
                  <a:pt x="287698" y="142917"/>
                </a:lnTo>
                <a:lnTo>
                  <a:pt x="292112" y="155693"/>
                </a:lnTo>
                <a:lnTo>
                  <a:pt x="290781" y="170354"/>
                </a:lnTo>
                <a:lnTo>
                  <a:pt x="284075" y="182527"/>
                </a:lnTo>
                <a:lnTo>
                  <a:pt x="273036" y="191889"/>
                </a:lnTo>
                <a:lnTo>
                  <a:pt x="259594" y="196559"/>
                </a:lnTo>
                <a:lnTo>
                  <a:pt x="245681" y="194660"/>
                </a:lnTo>
                <a:lnTo>
                  <a:pt x="234786" y="190044"/>
                </a:lnTo>
                <a:lnTo>
                  <a:pt x="223842" y="185555"/>
                </a:lnTo>
                <a:lnTo>
                  <a:pt x="212853" y="181192"/>
                </a:lnTo>
                <a:lnTo>
                  <a:pt x="201823" y="176948"/>
                </a:lnTo>
                <a:lnTo>
                  <a:pt x="192245" y="197706"/>
                </a:lnTo>
                <a:lnTo>
                  <a:pt x="183700" y="218983"/>
                </a:lnTo>
                <a:lnTo>
                  <a:pt x="176207" y="240744"/>
                </a:lnTo>
                <a:lnTo>
                  <a:pt x="169784" y="262955"/>
                </a:lnTo>
                <a:lnTo>
                  <a:pt x="152276" y="28514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726760" y="672066"/>
            <a:ext cx="357505" cy="240665"/>
          </a:xfrm>
          <a:custGeom>
            <a:avLst/>
            <a:gdLst/>
            <a:ahLst/>
            <a:cxnLst/>
            <a:rect l="l" t="t" r="r" b="b"/>
            <a:pathLst>
              <a:path w="357505" h="240665">
                <a:moveTo>
                  <a:pt x="205296" y="239280"/>
                </a:moveTo>
                <a:lnTo>
                  <a:pt x="178912" y="240492"/>
                </a:lnTo>
                <a:lnTo>
                  <a:pt x="157582" y="224903"/>
                </a:lnTo>
                <a:lnTo>
                  <a:pt x="154323" y="196421"/>
                </a:lnTo>
                <a:lnTo>
                  <a:pt x="156491" y="189368"/>
                </a:lnTo>
                <a:lnTo>
                  <a:pt x="158723" y="182344"/>
                </a:lnTo>
                <a:lnTo>
                  <a:pt x="161020" y="175343"/>
                </a:lnTo>
                <a:lnTo>
                  <a:pt x="163381" y="168355"/>
                </a:lnTo>
                <a:lnTo>
                  <a:pt x="131365" y="163404"/>
                </a:lnTo>
                <a:lnTo>
                  <a:pt x="99309" y="158649"/>
                </a:lnTo>
                <a:lnTo>
                  <a:pt x="67216" y="154091"/>
                </a:lnTo>
                <a:lnTo>
                  <a:pt x="35085" y="149734"/>
                </a:lnTo>
                <a:lnTo>
                  <a:pt x="21296" y="145785"/>
                </a:lnTo>
                <a:lnTo>
                  <a:pt x="9996" y="138002"/>
                </a:lnTo>
                <a:lnTo>
                  <a:pt x="2470" y="126713"/>
                </a:lnTo>
                <a:lnTo>
                  <a:pt x="0" y="112248"/>
                </a:lnTo>
                <a:lnTo>
                  <a:pt x="3337" y="98714"/>
                </a:lnTo>
                <a:lnTo>
                  <a:pt x="11598" y="86892"/>
                </a:lnTo>
                <a:lnTo>
                  <a:pt x="23389" y="78965"/>
                </a:lnTo>
                <a:lnTo>
                  <a:pt x="37323" y="77116"/>
                </a:lnTo>
                <a:lnTo>
                  <a:pt x="75694" y="82330"/>
                </a:lnTo>
                <a:lnTo>
                  <a:pt x="114033" y="87820"/>
                </a:lnTo>
                <a:lnTo>
                  <a:pt x="152336" y="93582"/>
                </a:lnTo>
                <a:lnTo>
                  <a:pt x="190599" y="99615"/>
                </a:lnTo>
                <a:lnTo>
                  <a:pt x="200563" y="78372"/>
                </a:lnTo>
                <a:lnTo>
                  <a:pt x="211144" y="57447"/>
                </a:lnTo>
                <a:lnTo>
                  <a:pt x="222337" y="36853"/>
                </a:lnTo>
                <a:lnTo>
                  <a:pt x="234138" y="16606"/>
                </a:lnTo>
                <a:lnTo>
                  <a:pt x="257383" y="0"/>
                </a:lnTo>
                <a:lnTo>
                  <a:pt x="283162" y="5521"/>
                </a:lnTo>
                <a:lnTo>
                  <a:pt x="299887" y="26057"/>
                </a:lnTo>
                <a:lnTo>
                  <a:pt x="295970" y="54493"/>
                </a:lnTo>
                <a:lnTo>
                  <a:pt x="287649" y="68656"/>
                </a:lnTo>
                <a:lnTo>
                  <a:pt x="279679" y="82972"/>
                </a:lnTo>
                <a:lnTo>
                  <a:pt x="272053" y="97441"/>
                </a:lnTo>
                <a:lnTo>
                  <a:pt x="264762" y="112067"/>
                </a:lnTo>
                <a:lnTo>
                  <a:pt x="281492" y="115012"/>
                </a:lnTo>
                <a:lnTo>
                  <a:pt x="298208" y="118011"/>
                </a:lnTo>
                <a:lnTo>
                  <a:pt x="331618" y="124158"/>
                </a:lnTo>
                <a:lnTo>
                  <a:pt x="344298" y="130341"/>
                </a:lnTo>
                <a:lnTo>
                  <a:pt x="352958" y="141692"/>
                </a:lnTo>
                <a:lnTo>
                  <a:pt x="357024" y="155593"/>
                </a:lnTo>
                <a:lnTo>
                  <a:pt x="355920" y="169427"/>
                </a:lnTo>
                <a:lnTo>
                  <a:pt x="349027" y="182244"/>
                </a:lnTo>
                <a:lnTo>
                  <a:pt x="338310" y="190498"/>
                </a:lnTo>
                <a:lnTo>
                  <a:pt x="325123" y="194293"/>
                </a:lnTo>
                <a:lnTo>
                  <a:pt x="310820" y="193733"/>
                </a:lnTo>
                <a:lnTo>
                  <a:pt x="292151" y="190276"/>
                </a:lnTo>
                <a:lnTo>
                  <a:pt x="273465" y="186883"/>
                </a:lnTo>
                <a:lnTo>
                  <a:pt x="254764" y="183558"/>
                </a:lnTo>
                <a:lnTo>
                  <a:pt x="236048" y="180307"/>
                </a:lnTo>
                <a:lnTo>
                  <a:pt x="232792" y="189494"/>
                </a:lnTo>
                <a:lnTo>
                  <a:pt x="229643" y="198728"/>
                </a:lnTo>
                <a:lnTo>
                  <a:pt x="226615" y="208014"/>
                </a:lnTo>
                <a:lnTo>
                  <a:pt x="223718" y="217358"/>
                </a:lnTo>
                <a:lnTo>
                  <a:pt x="205296" y="239280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937069" y="2794003"/>
            <a:ext cx="15596235" cy="2902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87630" algn="ctr">
              <a:lnSpc>
                <a:spcPct val="100000"/>
              </a:lnSpc>
              <a:spcBef>
                <a:spcPts val="114"/>
              </a:spcBef>
            </a:pPr>
            <a:r>
              <a:rPr sz="3800" spc="260" dirty="0">
                <a:solidFill>
                  <a:srgbClr val="A66D3C"/>
                </a:solidFill>
                <a:latin typeface="Trebuchet MS"/>
                <a:cs typeface="Trebuchet MS"/>
              </a:rPr>
              <a:t>PROJECT</a:t>
            </a:r>
            <a:r>
              <a:rPr sz="3800" spc="180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800" spc="150" dirty="0">
                <a:solidFill>
                  <a:srgbClr val="A66D3C"/>
                </a:solidFill>
                <a:latin typeface="Trebuchet MS"/>
                <a:cs typeface="Trebuchet MS"/>
              </a:rPr>
              <a:t>TITLE:</a:t>
            </a:r>
            <a:r>
              <a:rPr sz="3800" spc="180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800" spc="215" dirty="0">
                <a:solidFill>
                  <a:srgbClr val="417E12"/>
                </a:solidFill>
                <a:latin typeface="Trebuchet MS"/>
                <a:cs typeface="Trebuchet MS"/>
              </a:rPr>
              <a:t>BIRYANI</a:t>
            </a:r>
            <a:r>
              <a:rPr sz="3800" spc="180" dirty="0">
                <a:solidFill>
                  <a:srgbClr val="417E12"/>
                </a:solidFill>
                <a:latin typeface="Trebuchet MS"/>
                <a:cs typeface="Trebuchet MS"/>
              </a:rPr>
              <a:t> </a:t>
            </a:r>
            <a:r>
              <a:rPr sz="3800" spc="210" dirty="0">
                <a:solidFill>
                  <a:srgbClr val="417E12"/>
                </a:solidFill>
                <a:latin typeface="Trebuchet MS"/>
                <a:cs typeface="Trebuchet MS"/>
              </a:rPr>
              <a:t>HEAVEN:DISHES</a:t>
            </a:r>
            <a:r>
              <a:rPr sz="3800" spc="180" dirty="0">
                <a:solidFill>
                  <a:srgbClr val="417E12"/>
                </a:solidFill>
                <a:latin typeface="Trebuchet MS"/>
                <a:cs typeface="Trebuchet MS"/>
              </a:rPr>
              <a:t> </a:t>
            </a:r>
            <a:r>
              <a:rPr sz="3800" spc="220" dirty="0">
                <a:solidFill>
                  <a:srgbClr val="417E12"/>
                </a:solidFill>
                <a:latin typeface="Trebuchet MS"/>
                <a:cs typeface="Trebuchet MS"/>
              </a:rPr>
              <a:t>AND</a:t>
            </a:r>
            <a:r>
              <a:rPr sz="3800" spc="180" dirty="0">
                <a:solidFill>
                  <a:srgbClr val="417E12"/>
                </a:solidFill>
                <a:latin typeface="Trebuchet MS"/>
                <a:cs typeface="Trebuchet MS"/>
              </a:rPr>
              <a:t> </a:t>
            </a:r>
            <a:r>
              <a:rPr sz="3800" spc="245" dirty="0">
                <a:solidFill>
                  <a:srgbClr val="417E12"/>
                </a:solidFill>
                <a:latin typeface="Trebuchet MS"/>
                <a:cs typeface="Trebuchet MS"/>
              </a:rPr>
              <a:t>SIDE</a:t>
            </a:r>
            <a:r>
              <a:rPr sz="3800" spc="185" dirty="0">
                <a:solidFill>
                  <a:srgbClr val="417E12"/>
                </a:solidFill>
                <a:latin typeface="Trebuchet MS"/>
                <a:cs typeface="Trebuchet MS"/>
              </a:rPr>
              <a:t> </a:t>
            </a:r>
            <a:r>
              <a:rPr sz="3800" spc="150" dirty="0">
                <a:solidFill>
                  <a:srgbClr val="417E12"/>
                </a:solidFill>
                <a:latin typeface="Trebuchet MS"/>
                <a:cs typeface="Trebuchet MS"/>
              </a:rPr>
              <a:t>NUMEROUS</a:t>
            </a:r>
            <a:endParaRPr sz="3800">
              <a:latin typeface="Trebuchet MS"/>
              <a:cs typeface="Trebuchet MS"/>
            </a:endParaRPr>
          </a:p>
          <a:p>
            <a:pPr marL="12065" marR="5080" algn="ctr">
              <a:lnSpc>
                <a:spcPct val="116700"/>
              </a:lnSpc>
              <a:spcBef>
                <a:spcPts val="2320"/>
              </a:spcBef>
            </a:pPr>
            <a:r>
              <a:rPr sz="3750" spc="260" dirty="0">
                <a:solidFill>
                  <a:srgbClr val="417E12"/>
                </a:solidFill>
                <a:latin typeface="Trebuchet MS"/>
                <a:cs typeface="Trebuchet MS"/>
              </a:rPr>
              <a:t>PROJECT</a:t>
            </a:r>
            <a:r>
              <a:rPr sz="3750" spc="185" dirty="0">
                <a:solidFill>
                  <a:srgbClr val="417E12"/>
                </a:solidFill>
                <a:latin typeface="Trebuchet MS"/>
                <a:cs typeface="Trebuchet MS"/>
              </a:rPr>
              <a:t> </a:t>
            </a:r>
            <a:r>
              <a:rPr sz="3750" spc="195" dirty="0">
                <a:solidFill>
                  <a:srgbClr val="417E12"/>
                </a:solidFill>
                <a:latin typeface="Trebuchet MS"/>
                <a:cs typeface="Trebuchet MS"/>
              </a:rPr>
              <a:t>DESCRIPTION</a:t>
            </a:r>
            <a:r>
              <a:rPr sz="3750" spc="195" dirty="0">
                <a:solidFill>
                  <a:srgbClr val="678F2A"/>
                </a:solidFill>
                <a:latin typeface="Trebuchet MS"/>
                <a:cs typeface="Trebuchet MS"/>
              </a:rPr>
              <a:t>:</a:t>
            </a:r>
            <a:r>
              <a:rPr sz="3750" spc="195" dirty="0">
                <a:solidFill>
                  <a:srgbClr val="A66D3C"/>
                </a:solidFill>
                <a:latin typeface="Trebuchet MS"/>
                <a:cs typeface="Trebuchet MS"/>
              </a:rPr>
              <a:t>A</a:t>
            </a:r>
            <a:r>
              <a:rPr sz="3750" spc="185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200" dirty="0">
                <a:solidFill>
                  <a:srgbClr val="A66D3C"/>
                </a:solidFill>
                <a:latin typeface="Trebuchet MS"/>
                <a:cs typeface="Trebuchet MS"/>
              </a:rPr>
              <a:t>WEB-</a:t>
            </a:r>
            <a:r>
              <a:rPr sz="3750" spc="300" dirty="0">
                <a:solidFill>
                  <a:srgbClr val="A66D3C"/>
                </a:solidFill>
                <a:latin typeface="Trebuchet MS"/>
                <a:cs typeface="Trebuchet MS"/>
              </a:rPr>
              <a:t>BASED</a:t>
            </a:r>
            <a:r>
              <a:rPr sz="3750" spc="185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260" dirty="0">
                <a:solidFill>
                  <a:srgbClr val="A66D3C"/>
                </a:solidFill>
                <a:latin typeface="Trebuchet MS"/>
                <a:cs typeface="Trebuchet MS"/>
              </a:rPr>
              <a:t>PROJECT</a:t>
            </a:r>
            <a:r>
              <a:rPr sz="3750" spc="190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120" dirty="0">
                <a:solidFill>
                  <a:srgbClr val="A66D3C"/>
                </a:solidFill>
                <a:latin typeface="Trebuchet MS"/>
                <a:cs typeface="Trebuchet MS"/>
              </a:rPr>
              <a:t>TO</a:t>
            </a:r>
            <a:r>
              <a:rPr sz="3750" spc="185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240" dirty="0">
                <a:solidFill>
                  <a:srgbClr val="A66D3C"/>
                </a:solidFill>
                <a:latin typeface="Trebuchet MS"/>
                <a:cs typeface="Trebuchet MS"/>
              </a:rPr>
              <a:t>DEMONSTRATE </a:t>
            </a:r>
            <a:r>
              <a:rPr sz="3750" spc="180" dirty="0">
                <a:solidFill>
                  <a:srgbClr val="A66D3C"/>
                </a:solidFill>
                <a:latin typeface="Trebuchet MS"/>
                <a:cs typeface="Trebuchet MS"/>
              </a:rPr>
              <a:t>INDIAN</a:t>
            </a:r>
            <a:r>
              <a:rPr sz="3750" spc="175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330" dirty="0">
                <a:solidFill>
                  <a:srgbClr val="A66D3C"/>
                </a:solidFill>
                <a:latin typeface="Trebuchet MS"/>
                <a:cs typeface="Trebuchet MS"/>
              </a:rPr>
              <a:t>CUISINE'S</a:t>
            </a:r>
            <a:r>
              <a:rPr sz="3750" spc="180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210" dirty="0">
                <a:solidFill>
                  <a:srgbClr val="A66D3C"/>
                </a:solidFill>
                <a:latin typeface="Trebuchet MS"/>
                <a:cs typeface="Trebuchet MS"/>
              </a:rPr>
              <a:t>BIRIYANI</a:t>
            </a:r>
            <a:r>
              <a:rPr sz="3750" spc="175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170" dirty="0">
                <a:solidFill>
                  <a:srgbClr val="A66D3C"/>
                </a:solidFill>
                <a:latin typeface="Trebuchet MS"/>
                <a:cs typeface="Trebuchet MS"/>
              </a:rPr>
              <a:t>UTILIZING</a:t>
            </a:r>
            <a:r>
              <a:rPr sz="3750" spc="180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240" dirty="0">
                <a:solidFill>
                  <a:srgbClr val="A66D3C"/>
                </a:solidFill>
                <a:latin typeface="Trebuchet MS"/>
                <a:cs typeface="Trebuchet MS"/>
              </a:rPr>
              <a:t>TRANSFORMATIONS, </a:t>
            </a:r>
            <a:r>
              <a:rPr sz="3750" spc="254" dirty="0">
                <a:solidFill>
                  <a:srgbClr val="A66D3C"/>
                </a:solidFill>
                <a:latin typeface="Trebuchet MS"/>
                <a:cs typeface="Trebuchet MS"/>
              </a:rPr>
              <a:t>TRANSITIONS,</a:t>
            </a:r>
            <a:r>
              <a:rPr sz="3750" spc="185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215" dirty="0">
                <a:solidFill>
                  <a:srgbClr val="A66D3C"/>
                </a:solidFill>
                <a:latin typeface="Trebuchet MS"/>
                <a:cs typeface="Trebuchet MS"/>
              </a:rPr>
              <a:t>AND</a:t>
            </a:r>
            <a:r>
              <a:rPr sz="3750" spc="190" dirty="0">
                <a:solidFill>
                  <a:srgbClr val="A66D3C"/>
                </a:solidFill>
                <a:latin typeface="Trebuchet MS"/>
                <a:cs typeface="Trebuchet MS"/>
              </a:rPr>
              <a:t> </a:t>
            </a:r>
            <a:r>
              <a:rPr sz="3750" spc="254" dirty="0">
                <a:solidFill>
                  <a:srgbClr val="A66D3C"/>
                </a:solidFill>
                <a:latin typeface="Trebuchet MS"/>
                <a:cs typeface="Trebuchet MS"/>
              </a:rPr>
              <a:t>ANIMATIONS</a:t>
            </a:r>
            <a:endParaRPr sz="37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218" y="2844770"/>
            <a:ext cx="515620" cy="448945"/>
          </a:xfrm>
          <a:custGeom>
            <a:avLst/>
            <a:gdLst/>
            <a:ahLst/>
            <a:cxnLst/>
            <a:rect l="l" t="t" r="r" b="b"/>
            <a:pathLst>
              <a:path w="515619" h="448945">
                <a:moveTo>
                  <a:pt x="219268" y="448558"/>
                </a:moveTo>
                <a:lnTo>
                  <a:pt x="182666" y="416536"/>
                </a:lnTo>
                <a:lnTo>
                  <a:pt x="143375" y="389810"/>
                </a:lnTo>
                <a:lnTo>
                  <a:pt x="104953" y="367958"/>
                </a:lnTo>
                <a:lnTo>
                  <a:pt x="68420" y="349859"/>
                </a:lnTo>
                <a:lnTo>
                  <a:pt x="30939" y="333517"/>
                </a:lnTo>
                <a:lnTo>
                  <a:pt x="10997" y="325793"/>
                </a:lnTo>
                <a:lnTo>
                  <a:pt x="9714" y="324895"/>
                </a:lnTo>
                <a:lnTo>
                  <a:pt x="8579" y="320225"/>
                </a:lnTo>
                <a:lnTo>
                  <a:pt x="8124" y="317207"/>
                </a:lnTo>
                <a:lnTo>
                  <a:pt x="1374" y="282823"/>
                </a:lnTo>
                <a:lnTo>
                  <a:pt x="831" y="280309"/>
                </a:lnTo>
                <a:lnTo>
                  <a:pt x="0" y="275609"/>
                </a:lnTo>
                <a:lnTo>
                  <a:pt x="1261" y="274110"/>
                </a:lnTo>
                <a:lnTo>
                  <a:pt x="29664" y="227687"/>
                </a:lnTo>
                <a:lnTo>
                  <a:pt x="30027" y="226991"/>
                </a:lnTo>
                <a:lnTo>
                  <a:pt x="32186" y="225464"/>
                </a:lnTo>
                <a:lnTo>
                  <a:pt x="34443" y="225474"/>
                </a:lnTo>
                <a:lnTo>
                  <a:pt x="45578" y="223767"/>
                </a:lnTo>
                <a:lnTo>
                  <a:pt x="47468" y="223247"/>
                </a:lnTo>
                <a:lnTo>
                  <a:pt x="52931" y="224630"/>
                </a:lnTo>
                <a:lnTo>
                  <a:pt x="56869" y="226488"/>
                </a:lnTo>
                <a:lnTo>
                  <a:pt x="61889" y="228376"/>
                </a:lnTo>
                <a:lnTo>
                  <a:pt x="62746" y="229111"/>
                </a:lnTo>
                <a:lnTo>
                  <a:pt x="188555" y="327108"/>
                </a:lnTo>
                <a:lnTo>
                  <a:pt x="190347" y="322389"/>
                </a:lnTo>
                <a:lnTo>
                  <a:pt x="192183" y="317684"/>
                </a:lnTo>
                <a:lnTo>
                  <a:pt x="209608" y="277209"/>
                </a:lnTo>
                <a:lnTo>
                  <a:pt x="227164" y="242216"/>
                </a:lnTo>
                <a:lnTo>
                  <a:pt x="253862" y="197138"/>
                </a:lnTo>
                <a:lnTo>
                  <a:pt x="282080" y="157385"/>
                </a:lnTo>
                <a:lnTo>
                  <a:pt x="311124" y="122735"/>
                </a:lnTo>
                <a:lnTo>
                  <a:pt x="340387" y="92928"/>
                </a:lnTo>
                <a:lnTo>
                  <a:pt x="377394" y="61273"/>
                </a:lnTo>
                <a:lnTo>
                  <a:pt x="411744" y="36966"/>
                </a:lnTo>
                <a:lnTo>
                  <a:pt x="448412" y="15777"/>
                </a:lnTo>
                <a:lnTo>
                  <a:pt x="484129" y="500"/>
                </a:lnTo>
                <a:lnTo>
                  <a:pt x="484473" y="331"/>
                </a:lnTo>
                <a:lnTo>
                  <a:pt x="484855" y="216"/>
                </a:lnTo>
                <a:lnTo>
                  <a:pt x="485271" y="170"/>
                </a:lnTo>
                <a:lnTo>
                  <a:pt x="486173" y="0"/>
                </a:lnTo>
                <a:lnTo>
                  <a:pt x="486957" y="149"/>
                </a:lnTo>
                <a:lnTo>
                  <a:pt x="487585" y="505"/>
                </a:lnTo>
                <a:lnTo>
                  <a:pt x="512025" y="6826"/>
                </a:lnTo>
                <a:lnTo>
                  <a:pt x="513838" y="7295"/>
                </a:lnTo>
                <a:lnTo>
                  <a:pt x="515283" y="9263"/>
                </a:lnTo>
                <a:lnTo>
                  <a:pt x="506724" y="31333"/>
                </a:lnTo>
                <a:lnTo>
                  <a:pt x="506435" y="32249"/>
                </a:lnTo>
                <a:lnTo>
                  <a:pt x="504857" y="35634"/>
                </a:lnTo>
                <a:lnTo>
                  <a:pt x="501117" y="36838"/>
                </a:lnTo>
                <a:lnTo>
                  <a:pt x="498628" y="38191"/>
                </a:lnTo>
                <a:lnTo>
                  <a:pt x="452336" y="67929"/>
                </a:lnTo>
                <a:lnTo>
                  <a:pt x="411219" y="103015"/>
                </a:lnTo>
                <a:lnTo>
                  <a:pt x="374770" y="142054"/>
                </a:lnTo>
                <a:lnTo>
                  <a:pt x="342889" y="183612"/>
                </a:lnTo>
                <a:lnTo>
                  <a:pt x="315164" y="226478"/>
                </a:lnTo>
                <a:lnTo>
                  <a:pt x="291212" y="269692"/>
                </a:lnTo>
                <a:lnTo>
                  <a:pt x="271760" y="310083"/>
                </a:lnTo>
                <a:lnTo>
                  <a:pt x="255856" y="347683"/>
                </a:lnTo>
                <a:lnTo>
                  <a:pt x="239874" y="391060"/>
                </a:lnTo>
                <a:lnTo>
                  <a:pt x="227819" y="429539"/>
                </a:lnTo>
                <a:lnTo>
                  <a:pt x="223050" y="447672"/>
                </a:lnTo>
                <a:lnTo>
                  <a:pt x="219268" y="448558"/>
                </a:lnTo>
                <a:close/>
              </a:path>
            </a:pathLst>
          </a:custGeom>
          <a:solidFill>
            <a:srgbClr val="678F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15991" y="2676815"/>
            <a:ext cx="515620" cy="448945"/>
          </a:xfrm>
          <a:custGeom>
            <a:avLst/>
            <a:gdLst/>
            <a:ahLst/>
            <a:cxnLst/>
            <a:rect l="l" t="t" r="r" b="b"/>
            <a:pathLst>
              <a:path w="515620" h="448944">
                <a:moveTo>
                  <a:pt x="219268" y="448558"/>
                </a:moveTo>
                <a:lnTo>
                  <a:pt x="182666" y="416536"/>
                </a:lnTo>
                <a:lnTo>
                  <a:pt x="143375" y="389810"/>
                </a:lnTo>
                <a:lnTo>
                  <a:pt x="104953" y="367958"/>
                </a:lnTo>
                <a:lnTo>
                  <a:pt x="68420" y="349859"/>
                </a:lnTo>
                <a:lnTo>
                  <a:pt x="30939" y="333517"/>
                </a:lnTo>
                <a:lnTo>
                  <a:pt x="10997" y="325793"/>
                </a:lnTo>
                <a:lnTo>
                  <a:pt x="9714" y="324895"/>
                </a:lnTo>
                <a:lnTo>
                  <a:pt x="8579" y="320225"/>
                </a:lnTo>
                <a:lnTo>
                  <a:pt x="8124" y="317207"/>
                </a:lnTo>
                <a:lnTo>
                  <a:pt x="1374" y="282823"/>
                </a:lnTo>
                <a:lnTo>
                  <a:pt x="831" y="280309"/>
                </a:lnTo>
                <a:lnTo>
                  <a:pt x="0" y="275609"/>
                </a:lnTo>
                <a:lnTo>
                  <a:pt x="1261" y="274110"/>
                </a:lnTo>
                <a:lnTo>
                  <a:pt x="29664" y="227687"/>
                </a:lnTo>
                <a:lnTo>
                  <a:pt x="30027" y="226991"/>
                </a:lnTo>
                <a:lnTo>
                  <a:pt x="32186" y="225464"/>
                </a:lnTo>
                <a:lnTo>
                  <a:pt x="34443" y="225474"/>
                </a:lnTo>
                <a:lnTo>
                  <a:pt x="45578" y="223767"/>
                </a:lnTo>
                <a:lnTo>
                  <a:pt x="47468" y="223247"/>
                </a:lnTo>
                <a:lnTo>
                  <a:pt x="52931" y="224630"/>
                </a:lnTo>
                <a:lnTo>
                  <a:pt x="56869" y="226488"/>
                </a:lnTo>
                <a:lnTo>
                  <a:pt x="61889" y="228376"/>
                </a:lnTo>
                <a:lnTo>
                  <a:pt x="62746" y="229111"/>
                </a:lnTo>
                <a:lnTo>
                  <a:pt x="188555" y="327108"/>
                </a:lnTo>
                <a:lnTo>
                  <a:pt x="190347" y="322389"/>
                </a:lnTo>
                <a:lnTo>
                  <a:pt x="192183" y="317684"/>
                </a:lnTo>
                <a:lnTo>
                  <a:pt x="209608" y="277209"/>
                </a:lnTo>
                <a:lnTo>
                  <a:pt x="227164" y="242216"/>
                </a:lnTo>
                <a:lnTo>
                  <a:pt x="253862" y="197138"/>
                </a:lnTo>
                <a:lnTo>
                  <a:pt x="282080" y="157385"/>
                </a:lnTo>
                <a:lnTo>
                  <a:pt x="311124" y="122735"/>
                </a:lnTo>
                <a:lnTo>
                  <a:pt x="340387" y="92928"/>
                </a:lnTo>
                <a:lnTo>
                  <a:pt x="377394" y="61273"/>
                </a:lnTo>
                <a:lnTo>
                  <a:pt x="411744" y="36966"/>
                </a:lnTo>
                <a:lnTo>
                  <a:pt x="448412" y="15777"/>
                </a:lnTo>
                <a:lnTo>
                  <a:pt x="484129" y="500"/>
                </a:lnTo>
                <a:lnTo>
                  <a:pt x="484473" y="331"/>
                </a:lnTo>
                <a:lnTo>
                  <a:pt x="484855" y="216"/>
                </a:lnTo>
                <a:lnTo>
                  <a:pt x="485271" y="170"/>
                </a:lnTo>
                <a:lnTo>
                  <a:pt x="486173" y="0"/>
                </a:lnTo>
                <a:lnTo>
                  <a:pt x="486957" y="149"/>
                </a:lnTo>
                <a:lnTo>
                  <a:pt x="487585" y="505"/>
                </a:lnTo>
                <a:lnTo>
                  <a:pt x="512025" y="6826"/>
                </a:lnTo>
                <a:lnTo>
                  <a:pt x="513838" y="7295"/>
                </a:lnTo>
                <a:lnTo>
                  <a:pt x="515283" y="9263"/>
                </a:lnTo>
                <a:lnTo>
                  <a:pt x="506724" y="31333"/>
                </a:lnTo>
                <a:lnTo>
                  <a:pt x="506435" y="32249"/>
                </a:lnTo>
                <a:lnTo>
                  <a:pt x="504857" y="35634"/>
                </a:lnTo>
                <a:lnTo>
                  <a:pt x="501117" y="36838"/>
                </a:lnTo>
                <a:lnTo>
                  <a:pt x="498628" y="38191"/>
                </a:lnTo>
                <a:lnTo>
                  <a:pt x="452336" y="67929"/>
                </a:lnTo>
                <a:lnTo>
                  <a:pt x="411219" y="103015"/>
                </a:lnTo>
                <a:lnTo>
                  <a:pt x="374770" y="142054"/>
                </a:lnTo>
                <a:lnTo>
                  <a:pt x="342889" y="183612"/>
                </a:lnTo>
                <a:lnTo>
                  <a:pt x="315164" y="226478"/>
                </a:lnTo>
                <a:lnTo>
                  <a:pt x="291212" y="269692"/>
                </a:lnTo>
                <a:lnTo>
                  <a:pt x="271760" y="310083"/>
                </a:lnTo>
                <a:lnTo>
                  <a:pt x="255856" y="347683"/>
                </a:lnTo>
                <a:lnTo>
                  <a:pt x="239874" y="391060"/>
                </a:lnTo>
                <a:lnTo>
                  <a:pt x="227819" y="429539"/>
                </a:lnTo>
                <a:lnTo>
                  <a:pt x="223050" y="447672"/>
                </a:lnTo>
                <a:lnTo>
                  <a:pt x="219268" y="448558"/>
                </a:lnTo>
                <a:close/>
              </a:path>
            </a:pathLst>
          </a:custGeom>
          <a:solidFill>
            <a:srgbClr val="678F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89218" y="6543662"/>
            <a:ext cx="515620" cy="448945"/>
          </a:xfrm>
          <a:custGeom>
            <a:avLst/>
            <a:gdLst/>
            <a:ahLst/>
            <a:cxnLst/>
            <a:rect l="l" t="t" r="r" b="b"/>
            <a:pathLst>
              <a:path w="515619" h="448945">
                <a:moveTo>
                  <a:pt x="219268" y="448558"/>
                </a:moveTo>
                <a:lnTo>
                  <a:pt x="182666" y="416536"/>
                </a:lnTo>
                <a:lnTo>
                  <a:pt x="143375" y="389810"/>
                </a:lnTo>
                <a:lnTo>
                  <a:pt x="104953" y="367958"/>
                </a:lnTo>
                <a:lnTo>
                  <a:pt x="68420" y="349859"/>
                </a:lnTo>
                <a:lnTo>
                  <a:pt x="30939" y="333517"/>
                </a:lnTo>
                <a:lnTo>
                  <a:pt x="10997" y="325793"/>
                </a:lnTo>
                <a:lnTo>
                  <a:pt x="9714" y="324895"/>
                </a:lnTo>
                <a:lnTo>
                  <a:pt x="8579" y="320225"/>
                </a:lnTo>
                <a:lnTo>
                  <a:pt x="8124" y="317207"/>
                </a:lnTo>
                <a:lnTo>
                  <a:pt x="1374" y="282823"/>
                </a:lnTo>
                <a:lnTo>
                  <a:pt x="831" y="280309"/>
                </a:lnTo>
                <a:lnTo>
                  <a:pt x="0" y="275609"/>
                </a:lnTo>
                <a:lnTo>
                  <a:pt x="1261" y="274110"/>
                </a:lnTo>
                <a:lnTo>
                  <a:pt x="29664" y="227687"/>
                </a:lnTo>
                <a:lnTo>
                  <a:pt x="30027" y="226991"/>
                </a:lnTo>
                <a:lnTo>
                  <a:pt x="32186" y="225464"/>
                </a:lnTo>
                <a:lnTo>
                  <a:pt x="34443" y="225474"/>
                </a:lnTo>
                <a:lnTo>
                  <a:pt x="45578" y="223767"/>
                </a:lnTo>
                <a:lnTo>
                  <a:pt x="47468" y="223247"/>
                </a:lnTo>
                <a:lnTo>
                  <a:pt x="52931" y="224630"/>
                </a:lnTo>
                <a:lnTo>
                  <a:pt x="56869" y="226488"/>
                </a:lnTo>
                <a:lnTo>
                  <a:pt x="61889" y="228376"/>
                </a:lnTo>
                <a:lnTo>
                  <a:pt x="62746" y="229111"/>
                </a:lnTo>
                <a:lnTo>
                  <a:pt x="188555" y="327108"/>
                </a:lnTo>
                <a:lnTo>
                  <a:pt x="190347" y="322389"/>
                </a:lnTo>
                <a:lnTo>
                  <a:pt x="192183" y="317684"/>
                </a:lnTo>
                <a:lnTo>
                  <a:pt x="209608" y="277209"/>
                </a:lnTo>
                <a:lnTo>
                  <a:pt x="227164" y="242216"/>
                </a:lnTo>
                <a:lnTo>
                  <a:pt x="253862" y="197138"/>
                </a:lnTo>
                <a:lnTo>
                  <a:pt x="282080" y="157385"/>
                </a:lnTo>
                <a:lnTo>
                  <a:pt x="311124" y="122735"/>
                </a:lnTo>
                <a:lnTo>
                  <a:pt x="340387" y="92928"/>
                </a:lnTo>
                <a:lnTo>
                  <a:pt x="377394" y="61273"/>
                </a:lnTo>
                <a:lnTo>
                  <a:pt x="411744" y="36966"/>
                </a:lnTo>
                <a:lnTo>
                  <a:pt x="448412" y="15777"/>
                </a:lnTo>
                <a:lnTo>
                  <a:pt x="484129" y="500"/>
                </a:lnTo>
                <a:lnTo>
                  <a:pt x="484473" y="331"/>
                </a:lnTo>
                <a:lnTo>
                  <a:pt x="484855" y="216"/>
                </a:lnTo>
                <a:lnTo>
                  <a:pt x="485271" y="170"/>
                </a:lnTo>
                <a:lnTo>
                  <a:pt x="486173" y="0"/>
                </a:lnTo>
                <a:lnTo>
                  <a:pt x="486957" y="149"/>
                </a:lnTo>
                <a:lnTo>
                  <a:pt x="487585" y="505"/>
                </a:lnTo>
                <a:lnTo>
                  <a:pt x="512025" y="6826"/>
                </a:lnTo>
                <a:lnTo>
                  <a:pt x="513838" y="7295"/>
                </a:lnTo>
                <a:lnTo>
                  <a:pt x="515283" y="9263"/>
                </a:lnTo>
                <a:lnTo>
                  <a:pt x="506724" y="31333"/>
                </a:lnTo>
                <a:lnTo>
                  <a:pt x="506435" y="32249"/>
                </a:lnTo>
                <a:lnTo>
                  <a:pt x="504857" y="35634"/>
                </a:lnTo>
                <a:lnTo>
                  <a:pt x="501117" y="36838"/>
                </a:lnTo>
                <a:lnTo>
                  <a:pt x="498628" y="38191"/>
                </a:lnTo>
                <a:lnTo>
                  <a:pt x="452336" y="67929"/>
                </a:lnTo>
                <a:lnTo>
                  <a:pt x="411219" y="103015"/>
                </a:lnTo>
                <a:lnTo>
                  <a:pt x="374770" y="142054"/>
                </a:lnTo>
                <a:lnTo>
                  <a:pt x="342889" y="183612"/>
                </a:lnTo>
                <a:lnTo>
                  <a:pt x="315164" y="226478"/>
                </a:lnTo>
                <a:lnTo>
                  <a:pt x="291212" y="269692"/>
                </a:lnTo>
                <a:lnTo>
                  <a:pt x="271760" y="310083"/>
                </a:lnTo>
                <a:lnTo>
                  <a:pt x="255856" y="347683"/>
                </a:lnTo>
                <a:lnTo>
                  <a:pt x="239874" y="391060"/>
                </a:lnTo>
                <a:lnTo>
                  <a:pt x="227819" y="429539"/>
                </a:lnTo>
                <a:lnTo>
                  <a:pt x="223050" y="447672"/>
                </a:lnTo>
                <a:lnTo>
                  <a:pt x="219268" y="448558"/>
                </a:lnTo>
                <a:close/>
              </a:path>
            </a:pathLst>
          </a:custGeom>
          <a:solidFill>
            <a:srgbClr val="678F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4246" y="4694818"/>
            <a:ext cx="515620" cy="448945"/>
          </a:xfrm>
          <a:custGeom>
            <a:avLst/>
            <a:gdLst/>
            <a:ahLst/>
            <a:cxnLst/>
            <a:rect l="l" t="t" r="r" b="b"/>
            <a:pathLst>
              <a:path w="515619" h="448945">
                <a:moveTo>
                  <a:pt x="219268" y="448558"/>
                </a:moveTo>
                <a:lnTo>
                  <a:pt x="182666" y="416536"/>
                </a:lnTo>
                <a:lnTo>
                  <a:pt x="143375" y="389810"/>
                </a:lnTo>
                <a:lnTo>
                  <a:pt x="104953" y="367958"/>
                </a:lnTo>
                <a:lnTo>
                  <a:pt x="68420" y="349859"/>
                </a:lnTo>
                <a:lnTo>
                  <a:pt x="30939" y="333517"/>
                </a:lnTo>
                <a:lnTo>
                  <a:pt x="10997" y="325793"/>
                </a:lnTo>
                <a:lnTo>
                  <a:pt x="9714" y="324895"/>
                </a:lnTo>
                <a:lnTo>
                  <a:pt x="8579" y="320225"/>
                </a:lnTo>
                <a:lnTo>
                  <a:pt x="8124" y="317207"/>
                </a:lnTo>
                <a:lnTo>
                  <a:pt x="1374" y="282823"/>
                </a:lnTo>
                <a:lnTo>
                  <a:pt x="831" y="280309"/>
                </a:lnTo>
                <a:lnTo>
                  <a:pt x="0" y="275609"/>
                </a:lnTo>
                <a:lnTo>
                  <a:pt x="1261" y="274110"/>
                </a:lnTo>
                <a:lnTo>
                  <a:pt x="29664" y="227687"/>
                </a:lnTo>
                <a:lnTo>
                  <a:pt x="30027" y="226991"/>
                </a:lnTo>
                <a:lnTo>
                  <a:pt x="32186" y="225464"/>
                </a:lnTo>
                <a:lnTo>
                  <a:pt x="34443" y="225474"/>
                </a:lnTo>
                <a:lnTo>
                  <a:pt x="45578" y="223767"/>
                </a:lnTo>
                <a:lnTo>
                  <a:pt x="47468" y="223247"/>
                </a:lnTo>
                <a:lnTo>
                  <a:pt x="52931" y="224630"/>
                </a:lnTo>
                <a:lnTo>
                  <a:pt x="56869" y="226488"/>
                </a:lnTo>
                <a:lnTo>
                  <a:pt x="61889" y="228376"/>
                </a:lnTo>
                <a:lnTo>
                  <a:pt x="62746" y="229111"/>
                </a:lnTo>
                <a:lnTo>
                  <a:pt x="188555" y="327108"/>
                </a:lnTo>
                <a:lnTo>
                  <a:pt x="190347" y="322389"/>
                </a:lnTo>
                <a:lnTo>
                  <a:pt x="192183" y="317684"/>
                </a:lnTo>
                <a:lnTo>
                  <a:pt x="209608" y="277209"/>
                </a:lnTo>
                <a:lnTo>
                  <a:pt x="227164" y="242216"/>
                </a:lnTo>
                <a:lnTo>
                  <a:pt x="253862" y="197138"/>
                </a:lnTo>
                <a:lnTo>
                  <a:pt x="282080" y="157385"/>
                </a:lnTo>
                <a:lnTo>
                  <a:pt x="311124" y="122735"/>
                </a:lnTo>
                <a:lnTo>
                  <a:pt x="340387" y="92928"/>
                </a:lnTo>
                <a:lnTo>
                  <a:pt x="377394" y="61273"/>
                </a:lnTo>
                <a:lnTo>
                  <a:pt x="411744" y="36966"/>
                </a:lnTo>
                <a:lnTo>
                  <a:pt x="448412" y="15777"/>
                </a:lnTo>
                <a:lnTo>
                  <a:pt x="484129" y="500"/>
                </a:lnTo>
                <a:lnTo>
                  <a:pt x="484473" y="331"/>
                </a:lnTo>
                <a:lnTo>
                  <a:pt x="484855" y="216"/>
                </a:lnTo>
                <a:lnTo>
                  <a:pt x="485271" y="170"/>
                </a:lnTo>
                <a:lnTo>
                  <a:pt x="486173" y="0"/>
                </a:lnTo>
                <a:lnTo>
                  <a:pt x="486957" y="149"/>
                </a:lnTo>
                <a:lnTo>
                  <a:pt x="487585" y="505"/>
                </a:lnTo>
                <a:lnTo>
                  <a:pt x="512025" y="6826"/>
                </a:lnTo>
                <a:lnTo>
                  <a:pt x="513838" y="7295"/>
                </a:lnTo>
                <a:lnTo>
                  <a:pt x="515283" y="9263"/>
                </a:lnTo>
                <a:lnTo>
                  <a:pt x="506724" y="31333"/>
                </a:lnTo>
                <a:lnTo>
                  <a:pt x="506435" y="32249"/>
                </a:lnTo>
                <a:lnTo>
                  <a:pt x="504857" y="35634"/>
                </a:lnTo>
                <a:lnTo>
                  <a:pt x="501117" y="36838"/>
                </a:lnTo>
                <a:lnTo>
                  <a:pt x="498628" y="38191"/>
                </a:lnTo>
                <a:lnTo>
                  <a:pt x="452336" y="67929"/>
                </a:lnTo>
                <a:lnTo>
                  <a:pt x="411219" y="103015"/>
                </a:lnTo>
                <a:lnTo>
                  <a:pt x="374770" y="142054"/>
                </a:lnTo>
                <a:lnTo>
                  <a:pt x="342889" y="183612"/>
                </a:lnTo>
                <a:lnTo>
                  <a:pt x="315164" y="226478"/>
                </a:lnTo>
                <a:lnTo>
                  <a:pt x="291212" y="269692"/>
                </a:lnTo>
                <a:lnTo>
                  <a:pt x="271760" y="310083"/>
                </a:lnTo>
                <a:lnTo>
                  <a:pt x="255856" y="347683"/>
                </a:lnTo>
                <a:lnTo>
                  <a:pt x="239874" y="391060"/>
                </a:lnTo>
                <a:lnTo>
                  <a:pt x="227819" y="429539"/>
                </a:lnTo>
                <a:lnTo>
                  <a:pt x="223050" y="447672"/>
                </a:lnTo>
                <a:lnTo>
                  <a:pt x="219268" y="448558"/>
                </a:lnTo>
                <a:close/>
              </a:path>
            </a:pathLst>
          </a:custGeom>
          <a:solidFill>
            <a:srgbClr val="678F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15991" y="4694818"/>
            <a:ext cx="515620" cy="448945"/>
          </a:xfrm>
          <a:custGeom>
            <a:avLst/>
            <a:gdLst/>
            <a:ahLst/>
            <a:cxnLst/>
            <a:rect l="l" t="t" r="r" b="b"/>
            <a:pathLst>
              <a:path w="515620" h="448945">
                <a:moveTo>
                  <a:pt x="219268" y="448558"/>
                </a:moveTo>
                <a:lnTo>
                  <a:pt x="182666" y="416536"/>
                </a:lnTo>
                <a:lnTo>
                  <a:pt x="143375" y="389810"/>
                </a:lnTo>
                <a:lnTo>
                  <a:pt x="104953" y="367958"/>
                </a:lnTo>
                <a:lnTo>
                  <a:pt x="68420" y="349859"/>
                </a:lnTo>
                <a:lnTo>
                  <a:pt x="30939" y="333517"/>
                </a:lnTo>
                <a:lnTo>
                  <a:pt x="10997" y="325793"/>
                </a:lnTo>
                <a:lnTo>
                  <a:pt x="9714" y="324895"/>
                </a:lnTo>
                <a:lnTo>
                  <a:pt x="8579" y="320225"/>
                </a:lnTo>
                <a:lnTo>
                  <a:pt x="8124" y="317207"/>
                </a:lnTo>
                <a:lnTo>
                  <a:pt x="1374" y="282823"/>
                </a:lnTo>
                <a:lnTo>
                  <a:pt x="831" y="280309"/>
                </a:lnTo>
                <a:lnTo>
                  <a:pt x="0" y="275609"/>
                </a:lnTo>
                <a:lnTo>
                  <a:pt x="1261" y="274110"/>
                </a:lnTo>
                <a:lnTo>
                  <a:pt x="29664" y="227687"/>
                </a:lnTo>
                <a:lnTo>
                  <a:pt x="30027" y="226991"/>
                </a:lnTo>
                <a:lnTo>
                  <a:pt x="32186" y="225464"/>
                </a:lnTo>
                <a:lnTo>
                  <a:pt x="34443" y="225474"/>
                </a:lnTo>
                <a:lnTo>
                  <a:pt x="45578" y="223767"/>
                </a:lnTo>
                <a:lnTo>
                  <a:pt x="47468" y="223247"/>
                </a:lnTo>
                <a:lnTo>
                  <a:pt x="52931" y="224630"/>
                </a:lnTo>
                <a:lnTo>
                  <a:pt x="56869" y="226488"/>
                </a:lnTo>
                <a:lnTo>
                  <a:pt x="61889" y="228376"/>
                </a:lnTo>
                <a:lnTo>
                  <a:pt x="62746" y="229111"/>
                </a:lnTo>
                <a:lnTo>
                  <a:pt x="188555" y="327108"/>
                </a:lnTo>
                <a:lnTo>
                  <a:pt x="190347" y="322389"/>
                </a:lnTo>
                <a:lnTo>
                  <a:pt x="192183" y="317684"/>
                </a:lnTo>
                <a:lnTo>
                  <a:pt x="209608" y="277209"/>
                </a:lnTo>
                <a:lnTo>
                  <a:pt x="227164" y="242216"/>
                </a:lnTo>
                <a:lnTo>
                  <a:pt x="253862" y="197138"/>
                </a:lnTo>
                <a:lnTo>
                  <a:pt x="282080" y="157385"/>
                </a:lnTo>
                <a:lnTo>
                  <a:pt x="311124" y="122735"/>
                </a:lnTo>
                <a:lnTo>
                  <a:pt x="340387" y="92928"/>
                </a:lnTo>
                <a:lnTo>
                  <a:pt x="377394" y="61273"/>
                </a:lnTo>
                <a:lnTo>
                  <a:pt x="411744" y="36966"/>
                </a:lnTo>
                <a:lnTo>
                  <a:pt x="448412" y="15777"/>
                </a:lnTo>
                <a:lnTo>
                  <a:pt x="484129" y="500"/>
                </a:lnTo>
                <a:lnTo>
                  <a:pt x="484473" y="331"/>
                </a:lnTo>
                <a:lnTo>
                  <a:pt x="484855" y="216"/>
                </a:lnTo>
                <a:lnTo>
                  <a:pt x="485271" y="170"/>
                </a:lnTo>
                <a:lnTo>
                  <a:pt x="486173" y="0"/>
                </a:lnTo>
                <a:lnTo>
                  <a:pt x="486957" y="149"/>
                </a:lnTo>
                <a:lnTo>
                  <a:pt x="487585" y="505"/>
                </a:lnTo>
                <a:lnTo>
                  <a:pt x="512025" y="6826"/>
                </a:lnTo>
                <a:lnTo>
                  <a:pt x="513838" y="7295"/>
                </a:lnTo>
                <a:lnTo>
                  <a:pt x="515283" y="9263"/>
                </a:lnTo>
                <a:lnTo>
                  <a:pt x="506724" y="31333"/>
                </a:lnTo>
                <a:lnTo>
                  <a:pt x="506435" y="32249"/>
                </a:lnTo>
                <a:lnTo>
                  <a:pt x="504857" y="35634"/>
                </a:lnTo>
                <a:lnTo>
                  <a:pt x="501117" y="36838"/>
                </a:lnTo>
                <a:lnTo>
                  <a:pt x="498628" y="38191"/>
                </a:lnTo>
                <a:lnTo>
                  <a:pt x="452336" y="67929"/>
                </a:lnTo>
                <a:lnTo>
                  <a:pt x="411219" y="103015"/>
                </a:lnTo>
                <a:lnTo>
                  <a:pt x="374770" y="142054"/>
                </a:lnTo>
                <a:lnTo>
                  <a:pt x="342889" y="183612"/>
                </a:lnTo>
                <a:lnTo>
                  <a:pt x="315164" y="226478"/>
                </a:lnTo>
                <a:lnTo>
                  <a:pt x="291212" y="269692"/>
                </a:lnTo>
                <a:lnTo>
                  <a:pt x="271760" y="310083"/>
                </a:lnTo>
                <a:lnTo>
                  <a:pt x="255856" y="347683"/>
                </a:lnTo>
                <a:lnTo>
                  <a:pt x="239874" y="391060"/>
                </a:lnTo>
                <a:lnTo>
                  <a:pt x="227819" y="429539"/>
                </a:lnTo>
                <a:lnTo>
                  <a:pt x="223050" y="447672"/>
                </a:lnTo>
                <a:lnTo>
                  <a:pt x="219268" y="448558"/>
                </a:lnTo>
                <a:close/>
              </a:path>
            </a:pathLst>
          </a:custGeom>
          <a:solidFill>
            <a:srgbClr val="678F2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8" name="object 8"/>
            <p:cNvSpPr/>
            <p:nvPr/>
          </p:nvSpPr>
          <p:spPr>
            <a:xfrm>
              <a:off x="0" y="8914707"/>
              <a:ext cx="18288000" cy="1372870"/>
            </a:xfrm>
            <a:custGeom>
              <a:avLst/>
              <a:gdLst/>
              <a:ahLst/>
              <a:cxnLst/>
              <a:rect l="l" t="t" r="r" b="b"/>
              <a:pathLst>
                <a:path w="18288000" h="1372870">
                  <a:moveTo>
                    <a:pt x="18287999" y="1372291"/>
                  </a:moveTo>
                  <a:lnTo>
                    <a:pt x="0" y="1372291"/>
                  </a:lnTo>
                  <a:lnTo>
                    <a:pt x="0" y="509606"/>
                  </a:lnTo>
                  <a:lnTo>
                    <a:pt x="18287999" y="0"/>
                  </a:lnTo>
                  <a:lnTo>
                    <a:pt x="18287999" y="1372291"/>
                  </a:lnTo>
                  <a:close/>
                </a:path>
              </a:pathLst>
            </a:custGeom>
            <a:solidFill>
              <a:srgbClr val="F5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19760" y="8983471"/>
              <a:ext cx="1682114" cy="410845"/>
            </a:xfrm>
            <a:custGeom>
              <a:avLst/>
              <a:gdLst/>
              <a:ahLst/>
              <a:cxnLst/>
              <a:rect l="l" t="t" r="r" b="b"/>
              <a:pathLst>
                <a:path w="1682115" h="410845">
                  <a:moveTo>
                    <a:pt x="389928" y="64643"/>
                  </a:moveTo>
                  <a:lnTo>
                    <a:pt x="381495" y="50634"/>
                  </a:lnTo>
                  <a:lnTo>
                    <a:pt x="359905" y="42989"/>
                  </a:lnTo>
                  <a:lnTo>
                    <a:pt x="322961" y="42976"/>
                  </a:lnTo>
                  <a:lnTo>
                    <a:pt x="268452" y="51879"/>
                  </a:lnTo>
                  <a:lnTo>
                    <a:pt x="223062" y="67906"/>
                  </a:lnTo>
                  <a:lnTo>
                    <a:pt x="179235" y="94627"/>
                  </a:lnTo>
                  <a:lnTo>
                    <a:pt x="137972" y="129565"/>
                  </a:lnTo>
                  <a:lnTo>
                    <a:pt x="100266" y="170256"/>
                  </a:lnTo>
                  <a:lnTo>
                    <a:pt x="67119" y="214236"/>
                  </a:lnTo>
                  <a:lnTo>
                    <a:pt x="39522" y="259054"/>
                  </a:lnTo>
                  <a:lnTo>
                    <a:pt x="18465" y="302234"/>
                  </a:lnTo>
                  <a:lnTo>
                    <a:pt x="4965" y="341325"/>
                  </a:lnTo>
                  <a:lnTo>
                    <a:pt x="0" y="373849"/>
                  </a:lnTo>
                  <a:lnTo>
                    <a:pt x="1041" y="386892"/>
                  </a:lnTo>
                  <a:lnTo>
                    <a:pt x="4584" y="397357"/>
                  </a:lnTo>
                  <a:lnTo>
                    <a:pt x="10756" y="404952"/>
                  </a:lnTo>
                  <a:lnTo>
                    <a:pt x="19697" y="409371"/>
                  </a:lnTo>
                  <a:lnTo>
                    <a:pt x="31508" y="410298"/>
                  </a:lnTo>
                  <a:lnTo>
                    <a:pt x="46329" y="407441"/>
                  </a:lnTo>
                  <a:lnTo>
                    <a:pt x="85509" y="389089"/>
                  </a:lnTo>
                  <a:lnTo>
                    <a:pt x="138201" y="351866"/>
                  </a:lnTo>
                  <a:lnTo>
                    <a:pt x="169926" y="325399"/>
                  </a:lnTo>
                  <a:lnTo>
                    <a:pt x="205422" y="293293"/>
                  </a:lnTo>
                  <a:lnTo>
                    <a:pt x="244779" y="255231"/>
                  </a:lnTo>
                  <a:lnTo>
                    <a:pt x="288150" y="210921"/>
                  </a:lnTo>
                  <a:lnTo>
                    <a:pt x="336359" y="158800"/>
                  </a:lnTo>
                  <a:lnTo>
                    <a:pt x="376186" y="106641"/>
                  </a:lnTo>
                  <a:lnTo>
                    <a:pt x="389928" y="64643"/>
                  </a:lnTo>
                  <a:close/>
                </a:path>
                <a:path w="1682115" h="410845">
                  <a:moveTo>
                    <a:pt x="843521" y="74129"/>
                  </a:moveTo>
                  <a:lnTo>
                    <a:pt x="837869" y="61302"/>
                  </a:lnTo>
                  <a:lnTo>
                    <a:pt x="822121" y="53162"/>
                  </a:lnTo>
                  <a:lnTo>
                    <a:pt x="795096" y="50393"/>
                  </a:lnTo>
                  <a:lnTo>
                    <a:pt x="755624" y="53682"/>
                  </a:lnTo>
                  <a:lnTo>
                    <a:pt x="735139" y="51600"/>
                  </a:lnTo>
                  <a:lnTo>
                    <a:pt x="686892" y="62674"/>
                  </a:lnTo>
                  <a:lnTo>
                    <a:pt x="632294" y="90360"/>
                  </a:lnTo>
                  <a:lnTo>
                    <a:pt x="575411" y="130238"/>
                  </a:lnTo>
                  <a:lnTo>
                    <a:pt x="520293" y="177901"/>
                  </a:lnTo>
                  <a:lnTo>
                    <a:pt x="470992" y="228942"/>
                  </a:lnTo>
                  <a:lnTo>
                    <a:pt x="431584" y="278930"/>
                  </a:lnTo>
                  <a:lnTo>
                    <a:pt x="406107" y="323443"/>
                  </a:lnTo>
                  <a:lnTo>
                    <a:pt x="398627" y="358076"/>
                  </a:lnTo>
                  <a:lnTo>
                    <a:pt x="402907" y="370306"/>
                  </a:lnTo>
                  <a:lnTo>
                    <a:pt x="413194" y="378421"/>
                  </a:lnTo>
                  <a:lnTo>
                    <a:pt x="430022" y="381838"/>
                  </a:lnTo>
                  <a:lnTo>
                    <a:pt x="453885" y="380034"/>
                  </a:lnTo>
                  <a:lnTo>
                    <a:pt x="524738" y="358533"/>
                  </a:lnTo>
                  <a:lnTo>
                    <a:pt x="577570" y="326682"/>
                  </a:lnTo>
                  <a:lnTo>
                    <a:pt x="635215" y="286270"/>
                  </a:lnTo>
                  <a:lnTo>
                    <a:pt x="667219" y="262382"/>
                  </a:lnTo>
                  <a:lnTo>
                    <a:pt x="699770" y="236969"/>
                  </a:lnTo>
                  <a:lnTo>
                    <a:pt x="731672" y="210705"/>
                  </a:lnTo>
                  <a:lnTo>
                    <a:pt x="761758" y="184302"/>
                  </a:lnTo>
                  <a:lnTo>
                    <a:pt x="811745" y="133781"/>
                  </a:lnTo>
                  <a:lnTo>
                    <a:pt x="840270" y="90944"/>
                  </a:lnTo>
                  <a:lnTo>
                    <a:pt x="843521" y="74129"/>
                  </a:lnTo>
                  <a:close/>
                </a:path>
                <a:path w="1682115" h="410845">
                  <a:moveTo>
                    <a:pt x="1300772" y="30873"/>
                  </a:moveTo>
                  <a:lnTo>
                    <a:pt x="1297228" y="14884"/>
                  </a:lnTo>
                  <a:lnTo>
                    <a:pt x="1285646" y="4305"/>
                  </a:lnTo>
                  <a:lnTo>
                    <a:pt x="1265123" y="0"/>
                  </a:lnTo>
                  <a:lnTo>
                    <a:pt x="1234694" y="2857"/>
                  </a:lnTo>
                  <a:lnTo>
                    <a:pt x="1193457" y="13766"/>
                  </a:lnTo>
                  <a:lnTo>
                    <a:pt x="1139228" y="38379"/>
                  </a:lnTo>
                  <a:lnTo>
                    <a:pt x="1082624" y="75907"/>
                  </a:lnTo>
                  <a:lnTo>
                    <a:pt x="1026972" y="122402"/>
                  </a:lnTo>
                  <a:lnTo>
                    <a:pt x="975537" y="173926"/>
                  </a:lnTo>
                  <a:lnTo>
                    <a:pt x="931621" y="226542"/>
                  </a:lnTo>
                  <a:lnTo>
                    <a:pt x="898525" y="276288"/>
                  </a:lnTo>
                  <a:lnTo>
                    <a:pt x="879513" y="319227"/>
                  </a:lnTo>
                  <a:lnTo>
                    <a:pt x="876325" y="336905"/>
                  </a:lnTo>
                  <a:lnTo>
                    <a:pt x="877900" y="351409"/>
                  </a:lnTo>
                  <a:lnTo>
                    <a:pt x="884643" y="362242"/>
                  </a:lnTo>
                  <a:lnTo>
                    <a:pt x="896975" y="368896"/>
                  </a:lnTo>
                  <a:lnTo>
                    <a:pt x="915289" y="370890"/>
                  </a:lnTo>
                  <a:lnTo>
                    <a:pt x="940015" y="367741"/>
                  </a:lnTo>
                  <a:lnTo>
                    <a:pt x="1010323" y="343992"/>
                  </a:lnTo>
                  <a:lnTo>
                    <a:pt x="1056728" y="322414"/>
                  </a:lnTo>
                  <a:lnTo>
                    <a:pt x="1099972" y="293370"/>
                  </a:lnTo>
                  <a:lnTo>
                    <a:pt x="1152131" y="247103"/>
                  </a:lnTo>
                  <a:lnTo>
                    <a:pt x="1179233" y="219722"/>
                  </a:lnTo>
                  <a:lnTo>
                    <a:pt x="1205750" y="190665"/>
                  </a:lnTo>
                  <a:lnTo>
                    <a:pt x="1230782" y="160832"/>
                  </a:lnTo>
                  <a:lnTo>
                    <a:pt x="1272590" y="102362"/>
                  </a:lnTo>
                  <a:lnTo>
                    <a:pt x="1297228" y="51358"/>
                  </a:lnTo>
                  <a:lnTo>
                    <a:pt x="1300772" y="30873"/>
                  </a:lnTo>
                  <a:close/>
                </a:path>
                <a:path w="1682115" h="410845">
                  <a:moveTo>
                    <a:pt x="1681518" y="44704"/>
                  </a:moveTo>
                  <a:lnTo>
                    <a:pt x="1678228" y="27089"/>
                  </a:lnTo>
                  <a:lnTo>
                    <a:pt x="1661845" y="21069"/>
                  </a:lnTo>
                  <a:lnTo>
                    <a:pt x="1645526" y="21412"/>
                  </a:lnTo>
                  <a:lnTo>
                    <a:pt x="1596136" y="22631"/>
                  </a:lnTo>
                  <a:lnTo>
                    <a:pt x="1537144" y="42760"/>
                  </a:lnTo>
                  <a:lnTo>
                    <a:pt x="1481734" y="85140"/>
                  </a:lnTo>
                  <a:lnTo>
                    <a:pt x="1453172" y="112331"/>
                  </a:lnTo>
                  <a:lnTo>
                    <a:pt x="1425435" y="142138"/>
                  </a:lnTo>
                  <a:lnTo>
                    <a:pt x="1399565" y="173532"/>
                  </a:lnTo>
                  <a:lnTo>
                    <a:pt x="1376603" y="205486"/>
                  </a:lnTo>
                  <a:lnTo>
                    <a:pt x="1343634" y="266903"/>
                  </a:lnTo>
                  <a:lnTo>
                    <a:pt x="1334884" y="318147"/>
                  </a:lnTo>
                  <a:lnTo>
                    <a:pt x="1342212" y="337375"/>
                  </a:lnTo>
                  <a:lnTo>
                    <a:pt x="1358734" y="350951"/>
                  </a:lnTo>
                  <a:lnTo>
                    <a:pt x="1385493" y="357847"/>
                  </a:lnTo>
                  <a:lnTo>
                    <a:pt x="1423543" y="357047"/>
                  </a:lnTo>
                  <a:lnTo>
                    <a:pt x="1470533" y="329425"/>
                  </a:lnTo>
                  <a:lnTo>
                    <a:pt x="1501724" y="301104"/>
                  </a:lnTo>
                  <a:lnTo>
                    <a:pt x="1535455" y="266153"/>
                  </a:lnTo>
                  <a:lnTo>
                    <a:pt x="1569758" y="226847"/>
                  </a:lnTo>
                  <a:lnTo>
                    <a:pt x="1602676" y="185470"/>
                  </a:lnTo>
                  <a:lnTo>
                    <a:pt x="1632280" y="144284"/>
                  </a:lnTo>
                  <a:lnTo>
                    <a:pt x="1656575" y="105575"/>
                  </a:lnTo>
                  <a:lnTo>
                    <a:pt x="1681518" y="44704"/>
                  </a:lnTo>
                  <a:close/>
                </a:path>
              </a:pathLst>
            </a:custGeom>
            <a:solidFill>
              <a:srgbClr val="C7A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4686" y="0"/>
              <a:ext cx="8703311" cy="1028699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15991" y="6553187"/>
              <a:ext cx="515620" cy="448945"/>
            </a:xfrm>
            <a:custGeom>
              <a:avLst/>
              <a:gdLst/>
              <a:ahLst/>
              <a:cxnLst/>
              <a:rect l="l" t="t" r="r" b="b"/>
              <a:pathLst>
                <a:path w="515620" h="448945">
                  <a:moveTo>
                    <a:pt x="219268" y="448558"/>
                  </a:moveTo>
                  <a:lnTo>
                    <a:pt x="182666" y="416536"/>
                  </a:lnTo>
                  <a:lnTo>
                    <a:pt x="143375" y="389810"/>
                  </a:lnTo>
                  <a:lnTo>
                    <a:pt x="104953" y="367958"/>
                  </a:lnTo>
                  <a:lnTo>
                    <a:pt x="68420" y="349859"/>
                  </a:lnTo>
                  <a:lnTo>
                    <a:pt x="30939" y="333517"/>
                  </a:lnTo>
                  <a:lnTo>
                    <a:pt x="10997" y="325793"/>
                  </a:lnTo>
                  <a:lnTo>
                    <a:pt x="9714" y="324895"/>
                  </a:lnTo>
                  <a:lnTo>
                    <a:pt x="8579" y="320225"/>
                  </a:lnTo>
                  <a:lnTo>
                    <a:pt x="8124" y="317207"/>
                  </a:lnTo>
                  <a:lnTo>
                    <a:pt x="1374" y="282823"/>
                  </a:lnTo>
                  <a:lnTo>
                    <a:pt x="831" y="280309"/>
                  </a:lnTo>
                  <a:lnTo>
                    <a:pt x="0" y="275609"/>
                  </a:lnTo>
                  <a:lnTo>
                    <a:pt x="1261" y="274110"/>
                  </a:lnTo>
                  <a:lnTo>
                    <a:pt x="29664" y="227687"/>
                  </a:lnTo>
                  <a:lnTo>
                    <a:pt x="30027" y="226991"/>
                  </a:lnTo>
                  <a:lnTo>
                    <a:pt x="32186" y="225464"/>
                  </a:lnTo>
                  <a:lnTo>
                    <a:pt x="34443" y="225474"/>
                  </a:lnTo>
                  <a:lnTo>
                    <a:pt x="45578" y="223767"/>
                  </a:lnTo>
                  <a:lnTo>
                    <a:pt x="47468" y="223247"/>
                  </a:lnTo>
                  <a:lnTo>
                    <a:pt x="52931" y="224630"/>
                  </a:lnTo>
                  <a:lnTo>
                    <a:pt x="56869" y="226488"/>
                  </a:lnTo>
                  <a:lnTo>
                    <a:pt x="61889" y="228376"/>
                  </a:lnTo>
                  <a:lnTo>
                    <a:pt x="62746" y="229111"/>
                  </a:lnTo>
                  <a:lnTo>
                    <a:pt x="188555" y="327108"/>
                  </a:lnTo>
                  <a:lnTo>
                    <a:pt x="190347" y="322389"/>
                  </a:lnTo>
                  <a:lnTo>
                    <a:pt x="192183" y="317684"/>
                  </a:lnTo>
                  <a:lnTo>
                    <a:pt x="209608" y="277209"/>
                  </a:lnTo>
                  <a:lnTo>
                    <a:pt x="227164" y="242216"/>
                  </a:lnTo>
                  <a:lnTo>
                    <a:pt x="253862" y="197138"/>
                  </a:lnTo>
                  <a:lnTo>
                    <a:pt x="282080" y="157385"/>
                  </a:lnTo>
                  <a:lnTo>
                    <a:pt x="311124" y="122735"/>
                  </a:lnTo>
                  <a:lnTo>
                    <a:pt x="340387" y="92928"/>
                  </a:lnTo>
                  <a:lnTo>
                    <a:pt x="377394" y="61273"/>
                  </a:lnTo>
                  <a:lnTo>
                    <a:pt x="411744" y="36966"/>
                  </a:lnTo>
                  <a:lnTo>
                    <a:pt x="448412" y="15777"/>
                  </a:lnTo>
                  <a:lnTo>
                    <a:pt x="484129" y="500"/>
                  </a:lnTo>
                  <a:lnTo>
                    <a:pt x="484473" y="331"/>
                  </a:lnTo>
                  <a:lnTo>
                    <a:pt x="484855" y="216"/>
                  </a:lnTo>
                  <a:lnTo>
                    <a:pt x="485271" y="170"/>
                  </a:lnTo>
                  <a:lnTo>
                    <a:pt x="486173" y="0"/>
                  </a:lnTo>
                  <a:lnTo>
                    <a:pt x="486957" y="149"/>
                  </a:lnTo>
                  <a:lnTo>
                    <a:pt x="487585" y="505"/>
                  </a:lnTo>
                  <a:lnTo>
                    <a:pt x="512025" y="6826"/>
                  </a:lnTo>
                  <a:lnTo>
                    <a:pt x="513838" y="7295"/>
                  </a:lnTo>
                  <a:lnTo>
                    <a:pt x="515283" y="9263"/>
                  </a:lnTo>
                  <a:lnTo>
                    <a:pt x="506724" y="31333"/>
                  </a:lnTo>
                  <a:lnTo>
                    <a:pt x="506435" y="32249"/>
                  </a:lnTo>
                  <a:lnTo>
                    <a:pt x="504857" y="35634"/>
                  </a:lnTo>
                  <a:lnTo>
                    <a:pt x="501117" y="36838"/>
                  </a:lnTo>
                  <a:lnTo>
                    <a:pt x="498628" y="38191"/>
                  </a:lnTo>
                  <a:lnTo>
                    <a:pt x="452336" y="67929"/>
                  </a:lnTo>
                  <a:lnTo>
                    <a:pt x="411219" y="103015"/>
                  </a:lnTo>
                  <a:lnTo>
                    <a:pt x="374770" y="142054"/>
                  </a:lnTo>
                  <a:lnTo>
                    <a:pt x="342889" y="183612"/>
                  </a:lnTo>
                  <a:lnTo>
                    <a:pt x="315164" y="226478"/>
                  </a:lnTo>
                  <a:lnTo>
                    <a:pt x="291212" y="269692"/>
                  </a:lnTo>
                  <a:lnTo>
                    <a:pt x="271760" y="310083"/>
                  </a:lnTo>
                  <a:lnTo>
                    <a:pt x="255856" y="347683"/>
                  </a:lnTo>
                  <a:lnTo>
                    <a:pt x="239874" y="391060"/>
                  </a:lnTo>
                  <a:lnTo>
                    <a:pt x="227819" y="429539"/>
                  </a:lnTo>
                  <a:lnTo>
                    <a:pt x="223050" y="447672"/>
                  </a:lnTo>
                  <a:lnTo>
                    <a:pt x="219268" y="448558"/>
                  </a:lnTo>
                  <a:close/>
                </a:path>
              </a:pathLst>
            </a:custGeom>
            <a:solidFill>
              <a:srgbClr val="678F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08612" y="6562927"/>
              <a:ext cx="1593850" cy="467359"/>
            </a:xfrm>
            <a:custGeom>
              <a:avLst/>
              <a:gdLst/>
              <a:ahLst/>
              <a:cxnLst/>
              <a:rect l="l" t="t" r="r" b="b"/>
              <a:pathLst>
                <a:path w="1593850" h="467359">
                  <a:moveTo>
                    <a:pt x="1532967" y="467074"/>
                  </a:moveTo>
                  <a:lnTo>
                    <a:pt x="60719" y="467074"/>
                  </a:lnTo>
                  <a:lnTo>
                    <a:pt x="37084" y="462302"/>
                  </a:lnTo>
                  <a:lnTo>
                    <a:pt x="17784" y="449290"/>
                  </a:lnTo>
                  <a:lnTo>
                    <a:pt x="4771" y="429989"/>
                  </a:lnTo>
                  <a:lnTo>
                    <a:pt x="0" y="406354"/>
                  </a:lnTo>
                  <a:lnTo>
                    <a:pt x="0" y="60719"/>
                  </a:lnTo>
                  <a:lnTo>
                    <a:pt x="4771" y="37084"/>
                  </a:lnTo>
                  <a:lnTo>
                    <a:pt x="17784" y="17784"/>
                  </a:lnTo>
                  <a:lnTo>
                    <a:pt x="37084" y="4771"/>
                  </a:lnTo>
                  <a:lnTo>
                    <a:pt x="60719" y="0"/>
                  </a:lnTo>
                  <a:lnTo>
                    <a:pt x="1532967" y="0"/>
                  </a:lnTo>
                  <a:lnTo>
                    <a:pt x="1556602" y="4771"/>
                  </a:lnTo>
                  <a:lnTo>
                    <a:pt x="1575902" y="17784"/>
                  </a:lnTo>
                  <a:lnTo>
                    <a:pt x="1588915" y="37084"/>
                  </a:lnTo>
                  <a:lnTo>
                    <a:pt x="1593687" y="60719"/>
                  </a:lnTo>
                  <a:lnTo>
                    <a:pt x="1593687" y="406354"/>
                  </a:lnTo>
                  <a:lnTo>
                    <a:pt x="1588915" y="429989"/>
                  </a:lnTo>
                  <a:lnTo>
                    <a:pt x="1575902" y="449290"/>
                  </a:lnTo>
                  <a:lnTo>
                    <a:pt x="1556602" y="462302"/>
                  </a:lnTo>
                  <a:lnTo>
                    <a:pt x="1532967" y="467074"/>
                  </a:lnTo>
                  <a:close/>
                </a:path>
              </a:pathLst>
            </a:custGeom>
            <a:solidFill>
              <a:srgbClr val="F1C7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400" spc="-405" dirty="0"/>
              <a:t>TABLE</a:t>
            </a:r>
            <a:r>
              <a:rPr sz="7400" spc="140" dirty="0"/>
              <a:t> </a:t>
            </a:r>
            <a:r>
              <a:rPr sz="7400" spc="-1140" dirty="0"/>
              <a:t>OF</a:t>
            </a:r>
            <a:r>
              <a:rPr sz="7400" spc="145" dirty="0"/>
              <a:t> </a:t>
            </a:r>
            <a:r>
              <a:rPr sz="7400" spc="-975" dirty="0"/>
              <a:t>CONTENTS</a:t>
            </a:r>
            <a:endParaRPr sz="7400"/>
          </a:p>
        </p:txBody>
      </p:sp>
      <p:sp>
        <p:nvSpPr>
          <p:cNvPr id="14" name="object 14"/>
          <p:cNvSpPr/>
          <p:nvPr/>
        </p:nvSpPr>
        <p:spPr>
          <a:xfrm>
            <a:off x="1826520" y="2638286"/>
            <a:ext cx="2160905" cy="810895"/>
          </a:xfrm>
          <a:custGeom>
            <a:avLst/>
            <a:gdLst/>
            <a:ahLst/>
            <a:cxnLst/>
            <a:rect l="l" t="t" r="r" b="b"/>
            <a:pathLst>
              <a:path w="2160904" h="810895">
                <a:moveTo>
                  <a:pt x="2099656" y="810502"/>
                </a:moveTo>
                <a:lnTo>
                  <a:pt x="60719" y="810502"/>
                </a:lnTo>
                <a:lnTo>
                  <a:pt x="37084" y="805731"/>
                </a:lnTo>
                <a:lnTo>
                  <a:pt x="17784" y="792718"/>
                </a:lnTo>
                <a:lnTo>
                  <a:pt x="4771" y="773417"/>
                </a:lnTo>
                <a:lnTo>
                  <a:pt x="0" y="749783"/>
                </a:lnTo>
                <a:lnTo>
                  <a:pt x="0" y="60719"/>
                </a:lnTo>
                <a:lnTo>
                  <a:pt x="4771" y="37084"/>
                </a:lnTo>
                <a:lnTo>
                  <a:pt x="17784" y="17784"/>
                </a:lnTo>
                <a:lnTo>
                  <a:pt x="37084" y="4771"/>
                </a:lnTo>
                <a:lnTo>
                  <a:pt x="60719" y="0"/>
                </a:lnTo>
                <a:lnTo>
                  <a:pt x="1599311" y="0"/>
                </a:lnTo>
                <a:lnTo>
                  <a:pt x="1642246" y="17784"/>
                </a:lnTo>
                <a:lnTo>
                  <a:pt x="1660031" y="60719"/>
                </a:lnTo>
                <a:lnTo>
                  <a:pt x="1660031" y="282708"/>
                </a:lnTo>
                <a:lnTo>
                  <a:pt x="1664803" y="306343"/>
                </a:lnTo>
                <a:lnTo>
                  <a:pt x="1677815" y="325643"/>
                </a:lnTo>
                <a:lnTo>
                  <a:pt x="1697116" y="338656"/>
                </a:lnTo>
                <a:lnTo>
                  <a:pt x="1720751" y="343428"/>
                </a:lnTo>
                <a:lnTo>
                  <a:pt x="2099656" y="343428"/>
                </a:lnTo>
                <a:lnTo>
                  <a:pt x="2123291" y="348199"/>
                </a:lnTo>
                <a:lnTo>
                  <a:pt x="2142591" y="361212"/>
                </a:lnTo>
                <a:lnTo>
                  <a:pt x="2155604" y="380513"/>
                </a:lnTo>
                <a:lnTo>
                  <a:pt x="2160376" y="404147"/>
                </a:lnTo>
                <a:lnTo>
                  <a:pt x="2160376" y="749783"/>
                </a:lnTo>
                <a:lnTo>
                  <a:pt x="2155604" y="773417"/>
                </a:lnTo>
                <a:lnTo>
                  <a:pt x="2142591" y="792718"/>
                </a:lnTo>
                <a:lnTo>
                  <a:pt x="2123291" y="805731"/>
                </a:lnTo>
                <a:lnTo>
                  <a:pt x="2099656" y="810502"/>
                </a:lnTo>
                <a:close/>
              </a:path>
            </a:pathLst>
          </a:custGeom>
          <a:solidFill>
            <a:srgbClr val="F1C7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6520" y="4704558"/>
            <a:ext cx="2553335" cy="467359"/>
          </a:xfrm>
          <a:custGeom>
            <a:avLst/>
            <a:gdLst/>
            <a:ahLst/>
            <a:cxnLst/>
            <a:rect l="l" t="t" r="r" b="b"/>
            <a:pathLst>
              <a:path w="2553335" h="467360">
                <a:moveTo>
                  <a:pt x="2492030" y="467074"/>
                </a:moveTo>
                <a:lnTo>
                  <a:pt x="60719" y="467074"/>
                </a:lnTo>
                <a:lnTo>
                  <a:pt x="37084" y="462302"/>
                </a:lnTo>
                <a:lnTo>
                  <a:pt x="17784" y="449290"/>
                </a:lnTo>
                <a:lnTo>
                  <a:pt x="4771" y="429989"/>
                </a:lnTo>
                <a:lnTo>
                  <a:pt x="0" y="406354"/>
                </a:lnTo>
                <a:lnTo>
                  <a:pt x="0" y="60719"/>
                </a:lnTo>
                <a:lnTo>
                  <a:pt x="4771" y="37084"/>
                </a:lnTo>
                <a:lnTo>
                  <a:pt x="17784" y="17784"/>
                </a:lnTo>
                <a:lnTo>
                  <a:pt x="37084" y="4771"/>
                </a:lnTo>
                <a:lnTo>
                  <a:pt x="60719" y="0"/>
                </a:lnTo>
                <a:lnTo>
                  <a:pt x="2492030" y="0"/>
                </a:lnTo>
                <a:lnTo>
                  <a:pt x="2515664" y="4771"/>
                </a:lnTo>
                <a:lnTo>
                  <a:pt x="2534965" y="17784"/>
                </a:lnTo>
                <a:lnTo>
                  <a:pt x="2547977" y="37084"/>
                </a:lnTo>
                <a:lnTo>
                  <a:pt x="2552749" y="60719"/>
                </a:lnTo>
                <a:lnTo>
                  <a:pt x="2552749" y="406354"/>
                </a:lnTo>
                <a:lnTo>
                  <a:pt x="2547977" y="429989"/>
                </a:lnTo>
                <a:lnTo>
                  <a:pt x="2534965" y="449290"/>
                </a:lnTo>
                <a:lnTo>
                  <a:pt x="2515664" y="462302"/>
                </a:lnTo>
                <a:lnTo>
                  <a:pt x="2492030" y="467074"/>
                </a:lnTo>
                <a:close/>
              </a:path>
            </a:pathLst>
          </a:custGeom>
          <a:solidFill>
            <a:srgbClr val="F1C7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947873" y="4683954"/>
            <a:ext cx="231013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55" dirty="0">
                <a:solidFill>
                  <a:srgbClr val="7B3C15"/>
                </a:solidFill>
                <a:latin typeface="Trebuchet MS"/>
                <a:cs typeface="Trebuchet MS"/>
              </a:rPr>
              <a:t>KEY</a:t>
            </a:r>
            <a:r>
              <a:rPr sz="2600" spc="-90" dirty="0">
                <a:solidFill>
                  <a:srgbClr val="7B3C15"/>
                </a:solidFill>
                <a:latin typeface="Trebuchet MS"/>
                <a:cs typeface="Trebuchet MS"/>
              </a:rPr>
              <a:t> </a:t>
            </a:r>
            <a:r>
              <a:rPr sz="2600" spc="114" dirty="0">
                <a:solidFill>
                  <a:srgbClr val="7B3C15"/>
                </a:solidFill>
                <a:latin typeface="Trebuchet MS"/>
                <a:cs typeface="Trebuchet MS"/>
              </a:rPr>
              <a:t>FEATURES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049871" y="2638286"/>
            <a:ext cx="1809114" cy="467359"/>
          </a:xfrm>
          <a:custGeom>
            <a:avLst/>
            <a:gdLst/>
            <a:ahLst/>
            <a:cxnLst/>
            <a:rect l="l" t="t" r="r" b="b"/>
            <a:pathLst>
              <a:path w="1809115" h="467360">
                <a:moveTo>
                  <a:pt x="1748260" y="467074"/>
                </a:moveTo>
                <a:lnTo>
                  <a:pt x="60719" y="467074"/>
                </a:lnTo>
                <a:lnTo>
                  <a:pt x="37084" y="462302"/>
                </a:lnTo>
                <a:lnTo>
                  <a:pt x="17784" y="449290"/>
                </a:lnTo>
                <a:lnTo>
                  <a:pt x="4771" y="429989"/>
                </a:lnTo>
                <a:lnTo>
                  <a:pt x="0" y="406354"/>
                </a:lnTo>
                <a:lnTo>
                  <a:pt x="0" y="60719"/>
                </a:lnTo>
                <a:lnTo>
                  <a:pt x="4771" y="37084"/>
                </a:lnTo>
                <a:lnTo>
                  <a:pt x="17784" y="17784"/>
                </a:lnTo>
                <a:lnTo>
                  <a:pt x="37084" y="4771"/>
                </a:lnTo>
                <a:lnTo>
                  <a:pt x="60719" y="0"/>
                </a:lnTo>
                <a:lnTo>
                  <a:pt x="1748260" y="0"/>
                </a:lnTo>
                <a:lnTo>
                  <a:pt x="1771895" y="4771"/>
                </a:lnTo>
                <a:lnTo>
                  <a:pt x="1791195" y="17784"/>
                </a:lnTo>
                <a:lnTo>
                  <a:pt x="1804208" y="37084"/>
                </a:lnTo>
                <a:lnTo>
                  <a:pt x="1808980" y="60719"/>
                </a:lnTo>
                <a:lnTo>
                  <a:pt x="1808980" y="406354"/>
                </a:lnTo>
                <a:lnTo>
                  <a:pt x="1804208" y="429989"/>
                </a:lnTo>
                <a:lnTo>
                  <a:pt x="1791195" y="449290"/>
                </a:lnTo>
                <a:lnTo>
                  <a:pt x="1771895" y="462302"/>
                </a:lnTo>
                <a:lnTo>
                  <a:pt x="1748260" y="467074"/>
                </a:lnTo>
                <a:close/>
              </a:path>
            </a:pathLst>
          </a:custGeom>
          <a:solidFill>
            <a:srgbClr val="F1C7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47873" y="2617684"/>
            <a:ext cx="5789930" cy="7715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75"/>
              </a:spcBef>
              <a:tabLst>
                <a:tab pos="4235450" algn="l"/>
              </a:tabLst>
            </a:pPr>
            <a:r>
              <a:rPr sz="2600" spc="-10" dirty="0">
                <a:solidFill>
                  <a:srgbClr val="7B3C15"/>
                </a:solidFill>
                <a:latin typeface="Trebuchet MS"/>
                <a:cs typeface="Trebuchet MS"/>
              </a:rPr>
              <a:t>PROBLEM</a:t>
            </a:r>
            <a:r>
              <a:rPr sz="2600" dirty="0">
                <a:solidFill>
                  <a:srgbClr val="7B3C15"/>
                </a:solidFill>
                <a:latin typeface="Trebuchet MS"/>
                <a:cs typeface="Trebuchet MS"/>
              </a:rPr>
              <a:t>	</a:t>
            </a:r>
            <a:r>
              <a:rPr sz="2600" spc="40" dirty="0">
                <a:solidFill>
                  <a:srgbClr val="7B3C15"/>
                </a:solidFill>
                <a:latin typeface="Trebuchet MS"/>
                <a:cs typeface="Trebuchet MS"/>
              </a:rPr>
              <a:t>SOLUTION </a:t>
            </a:r>
            <a:r>
              <a:rPr sz="2600" spc="120" dirty="0">
                <a:solidFill>
                  <a:srgbClr val="7B3C15"/>
                </a:solidFill>
                <a:latin typeface="Trebuchet MS"/>
                <a:cs typeface="Trebuchet MS"/>
              </a:rPr>
              <a:t>STATEMENT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26520" y="6501973"/>
            <a:ext cx="1398270" cy="467359"/>
          </a:xfrm>
          <a:custGeom>
            <a:avLst/>
            <a:gdLst/>
            <a:ahLst/>
            <a:cxnLst/>
            <a:rect l="l" t="t" r="r" b="b"/>
            <a:pathLst>
              <a:path w="1398270" h="467359">
                <a:moveTo>
                  <a:pt x="1337350" y="467074"/>
                </a:moveTo>
                <a:lnTo>
                  <a:pt x="60719" y="467074"/>
                </a:lnTo>
                <a:lnTo>
                  <a:pt x="37084" y="462302"/>
                </a:lnTo>
                <a:lnTo>
                  <a:pt x="17784" y="449290"/>
                </a:lnTo>
                <a:lnTo>
                  <a:pt x="4771" y="429989"/>
                </a:lnTo>
                <a:lnTo>
                  <a:pt x="0" y="406354"/>
                </a:lnTo>
                <a:lnTo>
                  <a:pt x="0" y="60719"/>
                </a:lnTo>
                <a:lnTo>
                  <a:pt x="4771" y="37084"/>
                </a:lnTo>
                <a:lnTo>
                  <a:pt x="17784" y="17784"/>
                </a:lnTo>
                <a:lnTo>
                  <a:pt x="37084" y="4771"/>
                </a:lnTo>
                <a:lnTo>
                  <a:pt x="60719" y="0"/>
                </a:lnTo>
                <a:lnTo>
                  <a:pt x="1337350" y="0"/>
                </a:lnTo>
                <a:lnTo>
                  <a:pt x="1380285" y="17784"/>
                </a:lnTo>
                <a:lnTo>
                  <a:pt x="1398069" y="60719"/>
                </a:lnTo>
                <a:lnTo>
                  <a:pt x="1398069" y="406354"/>
                </a:lnTo>
                <a:lnTo>
                  <a:pt x="1380285" y="449290"/>
                </a:lnTo>
                <a:lnTo>
                  <a:pt x="1337350" y="467074"/>
                </a:lnTo>
                <a:close/>
              </a:path>
            </a:pathLst>
          </a:custGeom>
          <a:solidFill>
            <a:srgbClr val="F1C7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947873" y="6481369"/>
            <a:ext cx="11557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5" dirty="0">
                <a:solidFill>
                  <a:srgbClr val="7B3C15"/>
                </a:solidFill>
                <a:latin typeface="Trebuchet MS"/>
                <a:cs typeface="Trebuchet MS"/>
              </a:rPr>
              <a:t>CODING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49871" y="4700364"/>
            <a:ext cx="2381885" cy="467359"/>
          </a:xfrm>
          <a:custGeom>
            <a:avLst/>
            <a:gdLst/>
            <a:ahLst/>
            <a:cxnLst/>
            <a:rect l="l" t="t" r="r" b="b"/>
            <a:pathLst>
              <a:path w="2381884" h="467360">
                <a:moveTo>
                  <a:pt x="2321128" y="467074"/>
                </a:moveTo>
                <a:lnTo>
                  <a:pt x="60719" y="467074"/>
                </a:lnTo>
                <a:lnTo>
                  <a:pt x="37084" y="462302"/>
                </a:lnTo>
                <a:lnTo>
                  <a:pt x="17784" y="449290"/>
                </a:lnTo>
                <a:lnTo>
                  <a:pt x="4771" y="429989"/>
                </a:lnTo>
                <a:lnTo>
                  <a:pt x="0" y="406354"/>
                </a:lnTo>
                <a:lnTo>
                  <a:pt x="0" y="60719"/>
                </a:lnTo>
                <a:lnTo>
                  <a:pt x="4771" y="37084"/>
                </a:lnTo>
                <a:lnTo>
                  <a:pt x="17784" y="17784"/>
                </a:lnTo>
                <a:lnTo>
                  <a:pt x="37084" y="4771"/>
                </a:lnTo>
                <a:lnTo>
                  <a:pt x="60719" y="0"/>
                </a:lnTo>
                <a:lnTo>
                  <a:pt x="2321128" y="0"/>
                </a:lnTo>
                <a:lnTo>
                  <a:pt x="2344763" y="4771"/>
                </a:lnTo>
                <a:lnTo>
                  <a:pt x="2364064" y="17784"/>
                </a:lnTo>
                <a:lnTo>
                  <a:pt x="2377076" y="37084"/>
                </a:lnTo>
                <a:lnTo>
                  <a:pt x="2381848" y="60719"/>
                </a:lnTo>
                <a:lnTo>
                  <a:pt x="2381848" y="406354"/>
                </a:lnTo>
                <a:lnTo>
                  <a:pt x="2377076" y="429989"/>
                </a:lnTo>
                <a:lnTo>
                  <a:pt x="2364064" y="449290"/>
                </a:lnTo>
                <a:lnTo>
                  <a:pt x="2344763" y="462302"/>
                </a:lnTo>
                <a:lnTo>
                  <a:pt x="2321128" y="467074"/>
                </a:lnTo>
                <a:close/>
              </a:path>
            </a:pathLst>
          </a:custGeom>
          <a:solidFill>
            <a:srgbClr val="F1C7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171224" y="4679763"/>
            <a:ext cx="21393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7B3C15"/>
                </a:solidFill>
                <a:latin typeface="Trebuchet MS"/>
                <a:cs typeface="Trebuchet MS"/>
              </a:rPr>
              <a:t>UML</a:t>
            </a:r>
            <a:r>
              <a:rPr sz="2600" spc="-50" dirty="0">
                <a:solidFill>
                  <a:srgbClr val="7B3C15"/>
                </a:solidFill>
                <a:latin typeface="Trebuchet MS"/>
                <a:cs typeface="Trebuchet MS"/>
              </a:rPr>
              <a:t> </a:t>
            </a:r>
            <a:r>
              <a:rPr sz="2600" spc="50" dirty="0">
                <a:solidFill>
                  <a:srgbClr val="7B3C15"/>
                </a:solidFill>
                <a:latin typeface="Trebuchet MS"/>
                <a:cs typeface="Trebuchet MS"/>
              </a:rPr>
              <a:t>DIAGRAM</a:t>
            </a:r>
            <a:endParaRPr sz="2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129965" y="6542326"/>
            <a:ext cx="135128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70" dirty="0">
                <a:solidFill>
                  <a:srgbClr val="7B3C15"/>
                </a:solidFill>
                <a:latin typeface="Trebuchet MS"/>
                <a:cs typeface="Trebuchet MS"/>
              </a:rPr>
              <a:t>TESTING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5263" y="0"/>
              <a:ext cx="16582734" cy="915504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403017" y="3480694"/>
              <a:ext cx="2607310" cy="1753870"/>
            </a:xfrm>
            <a:custGeom>
              <a:avLst/>
              <a:gdLst/>
              <a:ahLst/>
              <a:cxnLst/>
              <a:rect l="l" t="t" r="r" b="b"/>
              <a:pathLst>
                <a:path w="2607309" h="1753870">
                  <a:moveTo>
                    <a:pt x="2475624" y="1032549"/>
                  </a:moveTo>
                  <a:lnTo>
                    <a:pt x="2471047" y="1029601"/>
                  </a:lnTo>
                  <a:lnTo>
                    <a:pt x="2467628" y="1019161"/>
                  </a:lnTo>
                  <a:lnTo>
                    <a:pt x="2470733" y="1013059"/>
                  </a:lnTo>
                  <a:lnTo>
                    <a:pt x="2606913" y="968496"/>
                  </a:lnTo>
                  <a:lnTo>
                    <a:pt x="2596807" y="977154"/>
                  </a:lnTo>
                  <a:lnTo>
                    <a:pt x="2586845" y="985994"/>
                  </a:lnTo>
                  <a:lnTo>
                    <a:pt x="2577017" y="995006"/>
                  </a:lnTo>
                  <a:lnTo>
                    <a:pt x="2567318" y="1004178"/>
                  </a:lnTo>
                  <a:lnTo>
                    <a:pt x="2482204" y="1032033"/>
                  </a:lnTo>
                  <a:lnTo>
                    <a:pt x="2481306" y="1032195"/>
                  </a:lnTo>
                  <a:lnTo>
                    <a:pt x="2475624" y="1032549"/>
                  </a:lnTo>
                  <a:close/>
                </a:path>
                <a:path w="2607309" h="1753870">
                  <a:moveTo>
                    <a:pt x="2088529" y="1380342"/>
                  </a:moveTo>
                  <a:lnTo>
                    <a:pt x="2057736" y="1378201"/>
                  </a:lnTo>
                  <a:lnTo>
                    <a:pt x="2047481" y="1377304"/>
                  </a:lnTo>
                  <a:lnTo>
                    <a:pt x="2134810" y="1331956"/>
                  </a:lnTo>
                  <a:lnTo>
                    <a:pt x="2141380" y="1334008"/>
                  </a:lnTo>
                  <a:lnTo>
                    <a:pt x="2146879" y="1344604"/>
                  </a:lnTo>
                  <a:lnTo>
                    <a:pt x="2144814" y="1351127"/>
                  </a:lnTo>
                  <a:lnTo>
                    <a:pt x="2088529" y="1380342"/>
                  </a:lnTo>
                  <a:close/>
                </a:path>
                <a:path w="2607309" h="1753870">
                  <a:moveTo>
                    <a:pt x="2129815" y="1291164"/>
                  </a:moveTo>
                  <a:lnTo>
                    <a:pt x="2125800" y="1289100"/>
                  </a:lnTo>
                  <a:lnTo>
                    <a:pt x="2017725" y="1090213"/>
                  </a:lnTo>
                  <a:lnTo>
                    <a:pt x="2019682" y="1083654"/>
                  </a:lnTo>
                  <a:lnTo>
                    <a:pt x="2030124" y="1078013"/>
                  </a:lnTo>
                  <a:lnTo>
                    <a:pt x="2036705" y="1079896"/>
                  </a:lnTo>
                  <a:lnTo>
                    <a:pt x="2145546" y="1280214"/>
                  </a:lnTo>
                  <a:lnTo>
                    <a:pt x="2143589" y="1286773"/>
                  </a:lnTo>
                  <a:lnTo>
                    <a:pt x="2136928" y="1290392"/>
                  </a:lnTo>
                  <a:lnTo>
                    <a:pt x="2135412" y="1290814"/>
                  </a:lnTo>
                  <a:lnTo>
                    <a:pt x="2129815" y="1291164"/>
                  </a:lnTo>
                  <a:close/>
                </a:path>
                <a:path w="2607309" h="1753870">
                  <a:moveTo>
                    <a:pt x="2028072" y="1326224"/>
                  </a:moveTo>
                  <a:lnTo>
                    <a:pt x="2024056" y="1324161"/>
                  </a:lnTo>
                  <a:lnTo>
                    <a:pt x="1915981" y="1125263"/>
                  </a:lnTo>
                  <a:lnTo>
                    <a:pt x="1917937" y="1118704"/>
                  </a:lnTo>
                  <a:lnTo>
                    <a:pt x="1928401" y="1113062"/>
                  </a:lnTo>
                  <a:lnTo>
                    <a:pt x="1934940" y="1114947"/>
                  </a:lnTo>
                  <a:lnTo>
                    <a:pt x="2043802" y="1315275"/>
                  </a:lnTo>
                  <a:lnTo>
                    <a:pt x="2041845" y="1321834"/>
                  </a:lnTo>
                  <a:lnTo>
                    <a:pt x="2035185" y="1325452"/>
                  </a:lnTo>
                  <a:lnTo>
                    <a:pt x="2033669" y="1325875"/>
                  </a:lnTo>
                  <a:lnTo>
                    <a:pt x="2028072" y="1326224"/>
                  </a:lnTo>
                  <a:close/>
                </a:path>
                <a:path w="2607309" h="1753870">
                  <a:moveTo>
                    <a:pt x="1857297" y="1346334"/>
                  </a:moveTo>
                  <a:lnTo>
                    <a:pt x="1842050" y="1343021"/>
                  </a:lnTo>
                  <a:lnTo>
                    <a:pt x="1834437" y="1341272"/>
                  </a:lnTo>
                  <a:lnTo>
                    <a:pt x="1900292" y="1248319"/>
                  </a:lnTo>
                  <a:lnTo>
                    <a:pt x="1903727" y="1243433"/>
                  </a:lnTo>
                  <a:lnTo>
                    <a:pt x="1910479" y="1242303"/>
                  </a:lnTo>
                  <a:lnTo>
                    <a:pt x="1920204" y="1249199"/>
                  </a:lnTo>
                  <a:lnTo>
                    <a:pt x="1921343" y="1255946"/>
                  </a:lnTo>
                  <a:lnTo>
                    <a:pt x="1857297" y="1346334"/>
                  </a:lnTo>
                  <a:close/>
                </a:path>
                <a:path w="2607309" h="1753870">
                  <a:moveTo>
                    <a:pt x="245411" y="1572362"/>
                  </a:moveTo>
                  <a:lnTo>
                    <a:pt x="240300" y="1567967"/>
                  </a:lnTo>
                  <a:lnTo>
                    <a:pt x="223140" y="1357097"/>
                  </a:lnTo>
                  <a:lnTo>
                    <a:pt x="234867" y="1369182"/>
                  </a:lnTo>
                  <a:lnTo>
                    <a:pt x="240781" y="1375175"/>
                  </a:lnTo>
                  <a:lnTo>
                    <a:pt x="246759" y="1381105"/>
                  </a:lnTo>
                  <a:lnTo>
                    <a:pt x="261826" y="1566284"/>
                  </a:lnTo>
                  <a:lnTo>
                    <a:pt x="257398" y="1571497"/>
                  </a:lnTo>
                  <a:lnTo>
                    <a:pt x="251471" y="1571983"/>
                  </a:lnTo>
                  <a:lnTo>
                    <a:pt x="245411" y="1572362"/>
                  </a:lnTo>
                  <a:close/>
                </a:path>
                <a:path w="2607309" h="1753870">
                  <a:moveTo>
                    <a:pt x="955086" y="1263864"/>
                  </a:moveTo>
                  <a:lnTo>
                    <a:pt x="899355" y="1185354"/>
                  </a:lnTo>
                  <a:lnTo>
                    <a:pt x="900497" y="1178613"/>
                  </a:lnTo>
                  <a:lnTo>
                    <a:pt x="910187" y="1171740"/>
                  </a:lnTo>
                  <a:lnTo>
                    <a:pt x="916951" y="1172829"/>
                  </a:lnTo>
                  <a:lnTo>
                    <a:pt x="979596" y="1261086"/>
                  </a:lnTo>
                  <a:lnTo>
                    <a:pt x="955086" y="1263864"/>
                  </a:lnTo>
                  <a:close/>
                </a:path>
                <a:path w="2607309" h="1753870">
                  <a:moveTo>
                    <a:pt x="839678" y="1277630"/>
                  </a:moveTo>
                  <a:lnTo>
                    <a:pt x="833482" y="1270576"/>
                  </a:lnTo>
                  <a:lnTo>
                    <a:pt x="833922" y="1263742"/>
                  </a:lnTo>
                  <a:lnTo>
                    <a:pt x="842852" y="1255870"/>
                  </a:lnTo>
                  <a:lnTo>
                    <a:pt x="849701" y="1256288"/>
                  </a:lnTo>
                  <a:lnTo>
                    <a:pt x="865648" y="1274465"/>
                  </a:lnTo>
                  <a:lnTo>
                    <a:pt x="839678" y="1277630"/>
                  </a:lnTo>
                  <a:close/>
                </a:path>
                <a:path w="2607309" h="1753870">
                  <a:moveTo>
                    <a:pt x="46987" y="1412147"/>
                  </a:moveTo>
                  <a:lnTo>
                    <a:pt x="24657" y="1365341"/>
                  </a:lnTo>
                  <a:lnTo>
                    <a:pt x="5686" y="1316913"/>
                  </a:lnTo>
                  <a:lnTo>
                    <a:pt x="0" y="1288815"/>
                  </a:lnTo>
                  <a:lnTo>
                    <a:pt x="7624" y="1290495"/>
                  </a:lnTo>
                  <a:lnTo>
                    <a:pt x="15287" y="1291766"/>
                  </a:lnTo>
                  <a:lnTo>
                    <a:pt x="22923" y="1293289"/>
                  </a:lnTo>
                  <a:lnTo>
                    <a:pt x="46987" y="1412147"/>
                  </a:lnTo>
                  <a:close/>
                </a:path>
                <a:path w="2607309" h="1753870">
                  <a:moveTo>
                    <a:pt x="123882" y="1468667"/>
                  </a:moveTo>
                  <a:lnTo>
                    <a:pt x="119009" y="1465051"/>
                  </a:lnTo>
                  <a:lnTo>
                    <a:pt x="86405" y="1303933"/>
                  </a:lnTo>
                  <a:lnTo>
                    <a:pt x="93953" y="1304968"/>
                  </a:lnTo>
                  <a:lnTo>
                    <a:pt x="101493" y="1306141"/>
                  </a:lnTo>
                  <a:lnTo>
                    <a:pt x="109045" y="1306996"/>
                  </a:lnTo>
                  <a:lnTo>
                    <a:pt x="140276" y="1461260"/>
                  </a:lnTo>
                  <a:lnTo>
                    <a:pt x="136492" y="1466960"/>
                  </a:lnTo>
                  <a:lnTo>
                    <a:pt x="130150" y="1468244"/>
                  </a:lnTo>
                  <a:lnTo>
                    <a:pt x="129668" y="1468306"/>
                  </a:lnTo>
                  <a:lnTo>
                    <a:pt x="123882" y="1468667"/>
                  </a:lnTo>
                  <a:close/>
                </a:path>
                <a:path w="2607309" h="1753870">
                  <a:moveTo>
                    <a:pt x="563512" y="1311480"/>
                  </a:moveTo>
                  <a:lnTo>
                    <a:pt x="554742" y="1295336"/>
                  </a:lnTo>
                  <a:lnTo>
                    <a:pt x="557551" y="1280896"/>
                  </a:lnTo>
                  <a:lnTo>
                    <a:pt x="558914" y="1273668"/>
                  </a:lnTo>
                  <a:lnTo>
                    <a:pt x="560195" y="1266422"/>
                  </a:lnTo>
                  <a:lnTo>
                    <a:pt x="561170" y="1266144"/>
                  </a:lnTo>
                  <a:lnTo>
                    <a:pt x="562131" y="1265788"/>
                  </a:lnTo>
                  <a:lnTo>
                    <a:pt x="563101" y="1265511"/>
                  </a:lnTo>
                  <a:lnTo>
                    <a:pt x="586541" y="1308657"/>
                  </a:lnTo>
                  <a:lnTo>
                    <a:pt x="563512" y="1311480"/>
                  </a:lnTo>
                  <a:close/>
                </a:path>
                <a:path w="2607309" h="1753870">
                  <a:moveTo>
                    <a:pt x="676758" y="1297598"/>
                  </a:moveTo>
                  <a:lnTo>
                    <a:pt x="645139" y="1239399"/>
                  </a:lnTo>
                  <a:lnTo>
                    <a:pt x="651992" y="1236997"/>
                  </a:lnTo>
                  <a:lnTo>
                    <a:pt x="658716" y="1234225"/>
                  </a:lnTo>
                  <a:lnTo>
                    <a:pt x="665531" y="1231723"/>
                  </a:lnTo>
                  <a:lnTo>
                    <a:pt x="699792" y="1294775"/>
                  </a:lnTo>
                  <a:lnTo>
                    <a:pt x="676758" y="1297598"/>
                  </a:lnTo>
                  <a:close/>
                </a:path>
                <a:path w="2607309" h="1753870">
                  <a:moveTo>
                    <a:pt x="304555" y="1554695"/>
                  </a:moveTo>
                  <a:lnTo>
                    <a:pt x="298198" y="1554384"/>
                  </a:lnTo>
                  <a:lnTo>
                    <a:pt x="293615" y="1549312"/>
                  </a:lnTo>
                  <a:lnTo>
                    <a:pt x="299492" y="1429654"/>
                  </a:lnTo>
                  <a:lnTo>
                    <a:pt x="309820" y="1438702"/>
                  </a:lnTo>
                  <a:lnTo>
                    <a:pt x="315007" y="1443194"/>
                  </a:lnTo>
                  <a:lnTo>
                    <a:pt x="320228" y="1447643"/>
                  </a:lnTo>
                  <a:lnTo>
                    <a:pt x="315202" y="1549961"/>
                  </a:lnTo>
                  <a:lnTo>
                    <a:pt x="310785" y="1554327"/>
                  </a:lnTo>
                  <a:lnTo>
                    <a:pt x="305377" y="1554665"/>
                  </a:lnTo>
                  <a:lnTo>
                    <a:pt x="304555" y="1554695"/>
                  </a:lnTo>
                  <a:close/>
                </a:path>
                <a:path w="2607309" h="1753870">
                  <a:moveTo>
                    <a:pt x="290940" y="1727173"/>
                  </a:moveTo>
                  <a:lnTo>
                    <a:pt x="290014" y="1727045"/>
                  </a:lnTo>
                  <a:lnTo>
                    <a:pt x="289079" y="1726964"/>
                  </a:lnTo>
                  <a:lnTo>
                    <a:pt x="288152" y="1726837"/>
                  </a:lnTo>
                  <a:lnTo>
                    <a:pt x="286343" y="1725095"/>
                  </a:lnTo>
                  <a:lnTo>
                    <a:pt x="284637" y="1723225"/>
                  </a:lnTo>
                  <a:lnTo>
                    <a:pt x="282838" y="1721474"/>
                  </a:lnTo>
                  <a:lnTo>
                    <a:pt x="290940" y="1727173"/>
                  </a:lnTo>
                  <a:close/>
                </a:path>
                <a:path w="2607309" h="1753870">
                  <a:moveTo>
                    <a:pt x="596177" y="1753425"/>
                  </a:moveTo>
                  <a:lnTo>
                    <a:pt x="592537" y="1753322"/>
                  </a:lnTo>
                  <a:lnTo>
                    <a:pt x="588897" y="1753296"/>
                  </a:lnTo>
                  <a:lnTo>
                    <a:pt x="585250" y="1753164"/>
                  </a:lnTo>
                  <a:lnTo>
                    <a:pt x="584954" y="1752981"/>
                  </a:lnTo>
                  <a:lnTo>
                    <a:pt x="584617" y="1752913"/>
                  </a:lnTo>
                  <a:lnTo>
                    <a:pt x="407723" y="1618347"/>
                  </a:lnTo>
                  <a:lnTo>
                    <a:pt x="406815" y="1611576"/>
                  </a:lnTo>
                  <a:lnTo>
                    <a:pt x="410406" y="1606828"/>
                  </a:lnTo>
                  <a:lnTo>
                    <a:pt x="414058" y="1602055"/>
                  </a:lnTo>
                  <a:lnTo>
                    <a:pt x="420826" y="1601168"/>
                  </a:lnTo>
                  <a:lnTo>
                    <a:pt x="602160" y="1739113"/>
                  </a:lnTo>
                  <a:lnTo>
                    <a:pt x="603069" y="1745884"/>
                  </a:lnTo>
                  <a:lnTo>
                    <a:pt x="598560" y="1751833"/>
                  </a:lnTo>
                  <a:lnTo>
                    <a:pt x="597406" y="1752724"/>
                  </a:lnTo>
                  <a:lnTo>
                    <a:pt x="596177" y="1753425"/>
                  </a:lnTo>
                  <a:close/>
                </a:path>
                <a:path w="2607309" h="1753870">
                  <a:moveTo>
                    <a:pt x="485337" y="1746956"/>
                  </a:moveTo>
                  <a:lnTo>
                    <a:pt x="438393" y="1742957"/>
                  </a:lnTo>
                  <a:lnTo>
                    <a:pt x="368059" y="1698731"/>
                  </a:lnTo>
                  <a:lnTo>
                    <a:pt x="366525" y="1692073"/>
                  </a:lnTo>
                  <a:lnTo>
                    <a:pt x="372864" y="1681943"/>
                  </a:lnTo>
                  <a:lnTo>
                    <a:pt x="379528" y="1680417"/>
                  </a:lnTo>
                  <a:lnTo>
                    <a:pt x="485337" y="1746956"/>
                  </a:lnTo>
                  <a:close/>
                </a:path>
                <a:path w="2607309" h="1753870">
                  <a:moveTo>
                    <a:pt x="659196" y="1676806"/>
                  </a:moveTo>
                  <a:lnTo>
                    <a:pt x="654446" y="1673467"/>
                  </a:lnTo>
                  <a:lnTo>
                    <a:pt x="652669" y="1666307"/>
                  </a:lnTo>
                  <a:lnTo>
                    <a:pt x="652943" y="1664353"/>
                  </a:lnTo>
                  <a:lnTo>
                    <a:pt x="653530" y="1662506"/>
                  </a:lnTo>
                  <a:lnTo>
                    <a:pt x="659842" y="1665230"/>
                  </a:lnTo>
                  <a:lnTo>
                    <a:pt x="666179" y="1667873"/>
                  </a:lnTo>
                  <a:lnTo>
                    <a:pt x="678901" y="1673015"/>
                  </a:lnTo>
                  <a:lnTo>
                    <a:pt x="665611" y="1676353"/>
                  </a:lnTo>
                  <a:lnTo>
                    <a:pt x="664941" y="1676447"/>
                  </a:lnTo>
                  <a:lnTo>
                    <a:pt x="659196" y="1676806"/>
                  </a:lnTo>
                  <a:close/>
                </a:path>
                <a:path w="2607309" h="1753870">
                  <a:moveTo>
                    <a:pt x="678248" y="1745194"/>
                  </a:moveTo>
                  <a:lnTo>
                    <a:pt x="673188" y="1740944"/>
                  </a:lnTo>
                  <a:lnTo>
                    <a:pt x="671992" y="1729224"/>
                  </a:lnTo>
                  <a:lnTo>
                    <a:pt x="676308" y="1723912"/>
                  </a:lnTo>
                  <a:lnTo>
                    <a:pt x="808690" y="1710323"/>
                  </a:lnTo>
                  <a:lnTo>
                    <a:pt x="827512" y="1713302"/>
                  </a:lnTo>
                  <a:lnTo>
                    <a:pt x="846381" y="1715791"/>
                  </a:lnTo>
                  <a:lnTo>
                    <a:pt x="865295" y="1717743"/>
                  </a:lnTo>
                  <a:lnTo>
                    <a:pt x="884255" y="1719111"/>
                  </a:lnTo>
                  <a:lnTo>
                    <a:pt x="876826" y="1721266"/>
                  </a:lnTo>
                  <a:lnTo>
                    <a:pt x="861909" y="1725366"/>
                  </a:lnTo>
                  <a:lnTo>
                    <a:pt x="854428" y="1727337"/>
                  </a:lnTo>
                  <a:lnTo>
                    <a:pt x="684434" y="1744797"/>
                  </a:lnTo>
                  <a:lnTo>
                    <a:pt x="678248" y="1745194"/>
                  </a:lnTo>
                  <a:close/>
                </a:path>
                <a:path w="2607309" h="1753870">
                  <a:moveTo>
                    <a:pt x="381611" y="1522444"/>
                  </a:moveTo>
                  <a:lnTo>
                    <a:pt x="379163" y="1521815"/>
                  </a:lnTo>
                  <a:lnTo>
                    <a:pt x="372202" y="1516881"/>
                  </a:lnTo>
                  <a:lnTo>
                    <a:pt x="371063" y="1510135"/>
                  </a:lnTo>
                  <a:lnTo>
                    <a:pt x="380965" y="1496167"/>
                  </a:lnTo>
                  <a:lnTo>
                    <a:pt x="386713" y="1500527"/>
                  </a:lnTo>
                  <a:lnTo>
                    <a:pt x="398253" y="1509095"/>
                  </a:lnTo>
                  <a:lnTo>
                    <a:pt x="390153" y="1520537"/>
                  </a:lnTo>
                  <a:lnTo>
                    <a:pt x="387124" y="1522100"/>
                  </a:lnTo>
                  <a:lnTo>
                    <a:pt x="381611" y="1522444"/>
                  </a:lnTo>
                  <a:close/>
                </a:path>
                <a:path w="2607309" h="1753870">
                  <a:moveTo>
                    <a:pt x="1082605" y="1251054"/>
                  </a:moveTo>
                  <a:lnTo>
                    <a:pt x="1084414" y="1221125"/>
                  </a:lnTo>
                  <a:lnTo>
                    <a:pt x="1089727" y="1216565"/>
                  </a:lnTo>
                  <a:lnTo>
                    <a:pt x="1101413" y="1217304"/>
                  </a:lnTo>
                  <a:lnTo>
                    <a:pt x="1105957" y="1222422"/>
                  </a:lnTo>
                  <a:lnTo>
                    <a:pt x="1104325" y="1249433"/>
                  </a:lnTo>
                  <a:lnTo>
                    <a:pt x="1089845" y="1250454"/>
                  </a:lnTo>
                  <a:lnTo>
                    <a:pt x="1082605" y="1251054"/>
                  </a:lnTo>
                  <a:close/>
                </a:path>
                <a:path w="2607309" h="1753870">
                  <a:moveTo>
                    <a:pt x="1171108" y="1245363"/>
                  </a:moveTo>
                  <a:lnTo>
                    <a:pt x="1172848" y="1216532"/>
                  </a:lnTo>
                  <a:lnTo>
                    <a:pt x="1178135" y="1211879"/>
                  </a:lnTo>
                  <a:lnTo>
                    <a:pt x="1183889" y="1212354"/>
                  </a:lnTo>
                  <a:lnTo>
                    <a:pt x="1189847" y="1212711"/>
                  </a:lnTo>
                  <a:lnTo>
                    <a:pt x="1194391" y="1217829"/>
                  </a:lnTo>
                  <a:lnTo>
                    <a:pt x="1192785" y="1244405"/>
                  </a:lnTo>
                  <a:lnTo>
                    <a:pt x="1185556" y="1244672"/>
                  </a:lnTo>
                  <a:lnTo>
                    <a:pt x="1171108" y="1245363"/>
                  </a:lnTo>
                  <a:close/>
                </a:path>
                <a:path w="2607309" h="1753870">
                  <a:moveTo>
                    <a:pt x="1320460" y="1244517"/>
                  </a:moveTo>
                  <a:lnTo>
                    <a:pt x="1312556" y="1244202"/>
                  </a:lnTo>
                  <a:lnTo>
                    <a:pt x="1304654" y="1243747"/>
                  </a:lnTo>
                  <a:lnTo>
                    <a:pt x="1296747" y="1243562"/>
                  </a:lnTo>
                  <a:lnTo>
                    <a:pt x="1290231" y="1227655"/>
                  </a:lnTo>
                  <a:lnTo>
                    <a:pt x="1292879" y="1221348"/>
                  </a:lnTo>
                  <a:lnTo>
                    <a:pt x="1303920" y="1216833"/>
                  </a:lnTo>
                  <a:lnTo>
                    <a:pt x="1310233" y="1219483"/>
                  </a:lnTo>
                  <a:lnTo>
                    <a:pt x="1320460" y="1244517"/>
                  </a:lnTo>
                  <a:close/>
                </a:path>
                <a:path w="2607309" h="1753870">
                  <a:moveTo>
                    <a:pt x="2095924" y="1031257"/>
                  </a:moveTo>
                  <a:lnTo>
                    <a:pt x="2094970" y="1031200"/>
                  </a:lnTo>
                  <a:lnTo>
                    <a:pt x="1971569" y="1005880"/>
                  </a:lnTo>
                  <a:lnTo>
                    <a:pt x="1975601" y="999226"/>
                  </a:lnTo>
                  <a:lnTo>
                    <a:pt x="1980019" y="992931"/>
                  </a:lnTo>
                  <a:lnTo>
                    <a:pt x="1984213" y="986428"/>
                  </a:lnTo>
                  <a:lnTo>
                    <a:pt x="2104190" y="1011029"/>
                  </a:lnTo>
                  <a:lnTo>
                    <a:pt x="2107947" y="1016744"/>
                  </a:lnTo>
                  <a:lnTo>
                    <a:pt x="2105743" y="1027473"/>
                  </a:lnTo>
                  <a:lnTo>
                    <a:pt x="2101606" y="1030902"/>
                  </a:lnTo>
                  <a:lnTo>
                    <a:pt x="2095924" y="1031257"/>
                  </a:lnTo>
                  <a:close/>
                </a:path>
                <a:path w="2607309" h="1753870">
                  <a:moveTo>
                    <a:pt x="2397263" y="1227094"/>
                  </a:moveTo>
                  <a:lnTo>
                    <a:pt x="2305299" y="1097545"/>
                  </a:lnTo>
                  <a:lnTo>
                    <a:pt x="2306442" y="1090804"/>
                  </a:lnTo>
                  <a:lnTo>
                    <a:pt x="2316132" y="1083932"/>
                  </a:lnTo>
                  <a:lnTo>
                    <a:pt x="2322896" y="1085020"/>
                  </a:lnTo>
                  <a:lnTo>
                    <a:pt x="2409857" y="1207528"/>
                  </a:lnTo>
                  <a:lnTo>
                    <a:pt x="2397263" y="1227094"/>
                  </a:lnTo>
                  <a:close/>
                </a:path>
                <a:path w="2607309" h="1753870">
                  <a:moveTo>
                    <a:pt x="2346150" y="1304263"/>
                  </a:moveTo>
                  <a:lnTo>
                    <a:pt x="2239427" y="1182768"/>
                  </a:lnTo>
                  <a:lnTo>
                    <a:pt x="2239867" y="1175934"/>
                  </a:lnTo>
                  <a:lnTo>
                    <a:pt x="2244353" y="1171997"/>
                  </a:lnTo>
                  <a:lnTo>
                    <a:pt x="2248776" y="1168064"/>
                  </a:lnTo>
                  <a:lnTo>
                    <a:pt x="2255625" y="1168481"/>
                  </a:lnTo>
                  <a:lnTo>
                    <a:pt x="2358800" y="1285931"/>
                  </a:lnTo>
                  <a:lnTo>
                    <a:pt x="2357568" y="1287768"/>
                  </a:lnTo>
                  <a:lnTo>
                    <a:pt x="2356369" y="1289629"/>
                  </a:lnTo>
                  <a:lnTo>
                    <a:pt x="2352202" y="1295792"/>
                  </a:lnTo>
                  <a:lnTo>
                    <a:pt x="2349114" y="1299969"/>
                  </a:lnTo>
                  <a:lnTo>
                    <a:pt x="2346150" y="1304263"/>
                  </a:lnTo>
                  <a:close/>
                </a:path>
                <a:path w="2607309" h="1753870">
                  <a:moveTo>
                    <a:pt x="1438737" y="1254231"/>
                  </a:moveTo>
                  <a:lnTo>
                    <a:pt x="1435399" y="1253789"/>
                  </a:lnTo>
                  <a:lnTo>
                    <a:pt x="1432094" y="1253139"/>
                  </a:lnTo>
                  <a:lnTo>
                    <a:pt x="1424564" y="1252210"/>
                  </a:lnTo>
                  <a:lnTo>
                    <a:pt x="1420364" y="1252020"/>
                  </a:lnTo>
                  <a:lnTo>
                    <a:pt x="1416173" y="1251547"/>
                  </a:lnTo>
                  <a:lnTo>
                    <a:pt x="1392498" y="1134610"/>
                  </a:lnTo>
                  <a:lnTo>
                    <a:pt x="1396283" y="1128909"/>
                  </a:lnTo>
                  <a:lnTo>
                    <a:pt x="1402124" y="1127731"/>
                  </a:lnTo>
                  <a:lnTo>
                    <a:pt x="1407790" y="1126447"/>
                  </a:lnTo>
                  <a:lnTo>
                    <a:pt x="1413671" y="1130307"/>
                  </a:lnTo>
                  <a:lnTo>
                    <a:pt x="1414839" y="1136174"/>
                  </a:lnTo>
                  <a:lnTo>
                    <a:pt x="1438737" y="1254231"/>
                  </a:lnTo>
                  <a:close/>
                </a:path>
                <a:path w="2607309" h="1753870">
                  <a:moveTo>
                    <a:pt x="1499983" y="1253840"/>
                  </a:moveTo>
                  <a:lnTo>
                    <a:pt x="1479828" y="1154300"/>
                  </a:lnTo>
                  <a:lnTo>
                    <a:pt x="1483612" y="1148599"/>
                  </a:lnTo>
                  <a:lnTo>
                    <a:pt x="1489454" y="1147421"/>
                  </a:lnTo>
                  <a:lnTo>
                    <a:pt x="1495185" y="1146175"/>
                  </a:lnTo>
                  <a:lnTo>
                    <a:pt x="1500978" y="1149988"/>
                  </a:lnTo>
                  <a:lnTo>
                    <a:pt x="1517298" y="1230617"/>
                  </a:lnTo>
                  <a:lnTo>
                    <a:pt x="1516773" y="1231347"/>
                  </a:lnTo>
                  <a:lnTo>
                    <a:pt x="1516293" y="1232117"/>
                  </a:lnTo>
                  <a:lnTo>
                    <a:pt x="1511879" y="1238135"/>
                  </a:lnTo>
                  <a:lnTo>
                    <a:pt x="1507939" y="1243387"/>
                  </a:lnTo>
                  <a:lnTo>
                    <a:pt x="1499983" y="1253840"/>
                  </a:lnTo>
                  <a:close/>
                </a:path>
                <a:path w="2607309" h="1753870">
                  <a:moveTo>
                    <a:pt x="1581705" y="1135783"/>
                  </a:moveTo>
                  <a:lnTo>
                    <a:pt x="1578692" y="1135400"/>
                  </a:lnTo>
                  <a:lnTo>
                    <a:pt x="1575789" y="1134075"/>
                  </a:lnTo>
                  <a:lnTo>
                    <a:pt x="1570713" y="1126344"/>
                  </a:lnTo>
                  <a:lnTo>
                    <a:pt x="1572090" y="1119641"/>
                  </a:lnTo>
                  <a:lnTo>
                    <a:pt x="1606171" y="1097238"/>
                  </a:lnTo>
                  <a:lnTo>
                    <a:pt x="1600103" y="1106912"/>
                  </a:lnTo>
                  <a:lnTo>
                    <a:pt x="1594009" y="1116564"/>
                  </a:lnTo>
                  <a:lnTo>
                    <a:pt x="1587780" y="1126344"/>
                  </a:lnTo>
                  <a:lnTo>
                    <a:pt x="1581705" y="1135783"/>
                  </a:lnTo>
                  <a:close/>
                </a:path>
                <a:path w="2607309" h="1753870">
                  <a:moveTo>
                    <a:pt x="2031588" y="355938"/>
                  </a:moveTo>
                  <a:lnTo>
                    <a:pt x="2026697" y="353633"/>
                  </a:lnTo>
                  <a:lnTo>
                    <a:pt x="2024098" y="348119"/>
                  </a:lnTo>
                  <a:lnTo>
                    <a:pt x="2027774" y="337199"/>
                  </a:lnTo>
                  <a:lnTo>
                    <a:pt x="2033964" y="334170"/>
                  </a:lnTo>
                  <a:lnTo>
                    <a:pt x="2041978" y="336909"/>
                  </a:lnTo>
                  <a:lnTo>
                    <a:pt x="2038535" y="343264"/>
                  </a:lnTo>
                  <a:lnTo>
                    <a:pt x="2031588" y="355938"/>
                  </a:lnTo>
                  <a:close/>
                </a:path>
                <a:path w="2607309" h="1753870">
                  <a:moveTo>
                    <a:pt x="1539815" y="957780"/>
                  </a:moveTo>
                  <a:lnTo>
                    <a:pt x="1536993" y="956899"/>
                  </a:lnTo>
                  <a:lnTo>
                    <a:pt x="1450791" y="880780"/>
                  </a:lnTo>
                  <a:lnTo>
                    <a:pt x="1486463" y="883470"/>
                  </a:lnTo>
                  <a:lnTo>
                    <a:pt x="1553512" y="942677"/>
                  </a:lnTo>
                  <a:lnTo>
                    <a:pt x="1553938" y="949500"/>
                  </a:lnTo>
                  <a:lnTo>
                    <a:pt x="1548019" y="956211"/>
                  </a:lnTo>
                  <a:lnTo>
                    <a:pt x="1545328" y="957436"/>
                  </a:lnTo>
                  <a:lnTo>
                    <a:pt x="1539815" y="957780"/>
                  </a:lnTo>
                  <a:close/>
                </a:path>
                <a:path w="2607309" h="1753870">
                  <a:moveTo>
                    <a:pt x="1458200" y="1050370"/>
                  </a:moveTo>
                  <a:lnTo>
                    <a:pt x="1455378" y="1049489"/>
                  </a:lnTo>
                  <a:lnTo>
                    <a:pt x="1286795" y="900591"/>
                  </a:lnTo>
                  <a:lnTo>
                    <a:pt x="1286369" y="893768"/>
                  </a:lnTo>
                  <a:lnTo>
                    <a:pt x="1294261" y="884820"/>
                  </a:lnTo>
                  <a:lnTo>
                    <a:pt x="1301078" y="884394"/>
                  </a:lnTo>
                  <a:lnTo>
                    <a:pt x="1471897" y="1035267"/>
                  </a:lnTo>
                  <a:lnTo>
                    <a:pt x="1472322" y="1042089"/>
                  </a:lnTo>
                  <a:lnTo>
                    <a:pt x="1466404" y="1048801"/>
                  </a:lnTo>
                  <a:lnTo>
                    <a:pt x="1463713" y="1050026"/>
                  </a:lnTo>
                  <a:lnTo>
                    <a:pt x="1458200" y="1050370"/>
                  </a:lnTo>
                  <a:close/>
                </a:path>
                <a:path w="2607309" h="1753870">
                  <a:moveTo>
                    <a:pt x="1028998" y="1045309"/>
                  </a:moveTo>
                  <a:lnTo>
                    <a:pt x="1026221" y="1043623"/>
                  </a:lnTo>
                  <a:lnTo>
                    <a:pt x="1024040" y="1041262"/>
                  </a:lnTo>
                  <a:lnTo>
                    <a:pt x="1032449" y="1034765"/>
                  </a:lnTo>
                  <a:lnTo>
                    <a:pt x="1040759" y="1028128"/>
                  </a:lnTo>
                  <a:lnTo>
                    <a:pt x="1049000" y="1021389"/>
                  </a:lnTo>
                  <a:lnTo>
                    <a:pt x="1057200" y="1014586"/>
                  </a:lnTo>
                  <a:lnTo>
                    <a:pt x="1239279" y="954989"/>
                  </a:lnTo>
                  <a:lnTo>
                    <a:pt x="1245202" y="958170"/>
                  </a:lnTo>
                  <a:lnTo>
                    <a:pt x="1248907" y="969491"/>
                  </a:lnTo>
                  <a:lnTo>
                    <a:pt x="1245803" y="975593"/>
                  </a:lnTo>
                  <a:lnTo>
                    <a:pt x="1034047" y="1044888"/>
                  </a:lnTo>
                  <a:lnTo>
                    <a:pt x="1033149" y="1045050"/>
                  </a:lnTo>
                  <a:lnTo>
                    <a:pt x="1028998" y="1045309"/>
                  </a:lnTo>
                  <a:close/>
                </a:path>
                <a:path w="2607309" h="1753870">
                  <a:moveTo>
                    <a:pt x="1069680" y="1120358"/>
                  </a:moveTo>
                  <a:lnTo>
                    <a:pt x="1065102" y="1117409"/>
                  </a:lnTo>
                  <a:lnTo>
                    <a:pt x="1061683" y="1106969"/>
                  </a:lnTo>
                  <a:lnTo>
                    <a:pt x="1064788" y="1100867"/>
                  </a:lnTo>
                  <a:lnTo>
                    <a:pt x="1281512" y="1029940"/>
                  </a:lnTo>
                  <a:lnTo>
                    <a:pt x="1287414" y="1033123"/>
                  </a:lnTo>
                  <a:lnTo>
                    <a:pt x="1291120" y="1044444"/>
                  </a:lnTo>
                  <a:lnTo>
                    <a:pt x="1288015" y="1050546"/>
                  </a:lnTo>
                  <a:lnTo>
                    <a:pt x="1076259" y="1119841"/>
                  </a:lnTo>
                  <a:lnTo>
                    <a:pt x="1075361" y="1120003"/>
                  </a:lnTo>
                  <a:lnTo>
                    <a:pt x="1069680" y="1120358"/>
                  </a:lnTo>
                  <a:close/>
                </a:path>
                <a:path w="2607309" h="1753870">
                  <a:moveTo>
                    <a:pt x="2329593" y="1001369"/>
                  </a:moveTo>
                  <a:lnTo>
                    <a:pt x="2328145" y="1001185"/>
                  </a:lnTo>
                  <a:lnTo>
                    <a:pt x="2321103" y="998697"/>
                  </a:lnTo>
                  <a:lnTo>
                    <a:pt x="2318162" y="992518"/>
                  </a:lnTo>
                  <a:lnTo>
                    <a:pt x="2325413" y="972036"/>
                  </a:lnTo>
                  <a:lnTo>
                    <a:pt x="2341079" y="970968"/>
                  </a:lnTo>
                  <a:lnTo>
                    <a:pt x="2348913" y="970331"/>
                  </a:lnTo>
                  <a:lnTo>
                    <a:pt x="2339014" y="998318"/>
                  </a:lnTo>
                  <a:lnTo>
                    <a:pt x="2335190" y="1001019"/>
                  </a:lnTo>
                  <a:lnTo>
                    <a:pt x="2329593" y="1001369"/>
                  </a:lnTo>
                  <a:close/>
                </a:path>
                <a:path w="2607309" h="1753870">
                  <a:moveTo>
                    <a:pt x="1513692" y="544862"/>
                  </a:moveTo>
                  <a:lnTo>
                    <a:pt x="1501418" y="476252"/>
                  </a:lnTo>
                  <a:lnTo>
                    <a:pt x="1505314" y="470639"/>
                  </a:lnTo>
                  <a:lnTo>
                    <a:pt x="1516926" y="468519"/>
                  </a:lnTo>
                  <a:lnTo>
                    <a:pt x="1522663" y="472430"/>
                  </a:lnTo>
                  <a:lnTo>
                    <a:pt x="1535441" y="543704"/>
                  </a:lnTo>
                  <a:lnTo>
                    <a:pt x="1520957" y="544580"/>
                  </a:lnTo>
                  <a:lnTo>
                    <a:pt x="1513692" y="544862"/>
                  </a:lnTo>
                  <a:close/>
                </a:path>
                <a:path w="2607309" h="1753870">
                  <a:moveTo>
                    <a:pt x="1619368" y="535509"/>
                  </a:moveTo>
                  <a:lnTo>
                    <a:pt x="1591344" y="447150"/>
                  </a:lnTo>
                  <a:lnTo>
                    <a:pt x="1594472" y="441078"/>
                  </a:lnTo>
                  <a:lnTo>
                    <a:pt x="1600169" y="439274"/>
                  </a:lnTo>
                  <a:lnTo>
                    <a:pt x="1605737" y="437447"/>
                  </a:lnTo>
                  <a:lnTo>
                    <a:pt x="1611912" y="440602"/>
                  </a:lnTo>
                  <a:lnTo>
                    <a:pt x="1640826" y="531724"/>
                  </a:lnTo>
                  <a:lnTo>
                    <a:pt x="1633677" y="533014"/>
                  </a:lnTo>
                  <a:lnTo>
                    <a:pt x="1626547" y="534442"/>
                  </a:lnTo>
                  <a:lnTo>
                    <a:pt x="1619368" y="535509"/>
                  </a:lnTo>
                  <a:close/>
                </a:path>
                <a:path w="2607309" h="1753870">
                  <a:moveTo>
                    <a:pt x="1907240" y="260310"/>
                  </a:moveTo>
                  <a:lnTo>
                    <a:pt x="1904682" y="259602"/>
                  </a:lnTo>
                  <a:lnTo>
                    <a:pt x="1756036" y="146533"/>
                  </a:lnTo>
                  <a:lnTo>
                    <a:pt x="1769390" y="138631"/>
                  </a:lnTo>
                  <a:lnTo>
                    <a:pt x="1776024" y="134591"/>
                  </a:lnTo>
                  <a:lnTo>
                    <a:pt x="1920358" y="244387"/>
                  </a:lnTo>
                  <a:lnTo>
                    <a:pt x="1921266" y="251158"/>
                  </a:lnTo>
                  <a:lnTo>
                    <a:pt x="1915683" y="258514"/>
                  </a:lnTo>
                  <a:lnTo>
                    <a:pt x="1912753" y="259965"/>
                  </a:lnTo>
                  <a:lnTo>
                    <a:pt x="1907240" y="260310"/>
                  </a:lnTo>
                  <a:close/>
                </a:path>
                <a:path w="2607309" h="1753870">
                  <a:moveTo>
                    <a:pt x="1882623" y="326573"/>
                  </a:moveTo>
                  <a:lnTo>
                    <a:pt x="1880394" y="326057"/>
                  </a:lnTo>
                  <a:lnTo>
                    <a:pt x="1686257" y="204005"/>
                  </a:lnTo>
                  <a:lnTo>
                    <a:pt x="1684722" y="197347"/>
                  </a:lnTo>
                  <a:lnTo>
                    <a:pt x="1691062" y="187238"/>
                  </a:lnTo>
                  <a:lnTo>
                    <a:pt x="1697725" y="185691"/>
                  </a:lnTo>
                  <a:lnTo>
                    <a:pt x="1894920" y="309687"/>
                  </a:lnTo>
                  <a:lnTo>
                    <a:pt x="1896455" y="316345"/>
                  </a:lnTo>
                  <a:lnTo>
                    <a:pt x="1891363" y="324463"/>
                  </a:lnTo>
                  <a:lnTo>
                    <a:pt x="1888157" y="326228"/>
                  </a:lnTo>
                  <a:lnTo>
                    <a:pt x="1882623" y="326573"/>
                  </a:lnTo>
                  <a:close/>
                </a:path>
                <a:path w="2607309" h="1753870">
                  <a:moveTo>
                    <a:pt x="1891343" y="105331"/>
                  </a:moveTo>
                  <a:lnTo>
                    <a:pt x="1886979" y="102771"/>
                  </a:lnTo>
                  <a:lnTo>
                    <a:pt x="1882896" y="92848"/>
                  </a:lnTo>
                  <a:lnTo>
                    <a:pt x="1885545" y="86542"/>
                  </a:lnTo>
                  <a:lnTo>
                    <a:pt x="2096246" y="0"/>
                  </a:lnTo>
                  <a:lnTo>
                    <a:pt x="2102555" y="2607"/>
                  </a:lnTo>
                  <a:lnTo>
                    <a:pt x="2107111" y="13674"/>
                  </a:lnTo>
                  <a:lnTo>
                    <a:pt x="2104463" y="19980"/>
                  </a:lnTo>
                  <a:lnTo>
                    <a:pt x="1898128" y="104727"/>
                  </a:lnTo>
                  <a:lnTo>
                    <a:pt x="1896982" y="104979"/>
                  </a:lnTo>
                  <a:lnTo>
                    <a:pt x="1891343" y="105331"/>
                  </a:lnTo>
                  <a:close/>
                </a:path>
                <a:path w="2607309" h="1753870">
                  <a:moveTo>
                    <a:pt x="1977393" y="182080"/>
                  </a:moveTo>
                  <a:lnTo>
                    <a:pt x="1972643" y="178741"/>
                  </a:lnTo>
                  <a:lnTo>
                    <a:pt x="1971372" y="173599"/>
                  </a:lnTo>
                  <a:lnTo>
                    <a:pt x="1969913" y="167814"/>
                  </a:lnTo>
                  <a:lnTo>
                    <a:pt x="1973434" y="161950"/>
                  </a:lnTo>
                  <a:lnTo>
                    <a:pt x="2146792" y="118490"/>
                  </a:lnTo>
                  <a:lnTo>
                    <a:pt x="2139491" y="136891"/>
                  </a:lnTo>
                  <a:lnTo>
                    <a:pt x="2136855" y="143251"/>
                  </a:lnTo>
                  <a:lnTo>
                    <a:pt x="1983808" y="181627"/>
                  </a:lnTo>
                  <a:lnTo>
                    <a:pt x="1983138" y="181722"/>
                  </a:lnTo>
                  <a:lnTo>
                    <a:pt x="1977393" y="182080"/>
                  </a:lnTo>
                  <a:close/>
                </a:path>
                <a:path w="2607309" h="1753870">
                  <a:moveTo>
                    <a:pt x="1996445" y="250468"/>
                  </a:moveTo>
                  <a:lnTo>
                    <a:pt x="1991385" y="246218"/>
                  </a:lnTo>
                  <a:lnTo>
                    <a:pt x="1990190" y="234498"/>
                  </a:lnTo>
                  <a:lnTo>
                    <a:pt x="1994506" y="229187"/>
                  </a:lnTo>
                  <a:lnTo>
                    <a:pt x="2102854" y="218065"/>
                  </a:lnTo>
                  <a:lnTo>
                    <a:pt x="2100093" y="223795"/>
                  </a:lnTo>
                  <a:lnTo>
                    <a:pt x="2097310" y="229513"/>
                  </a:lnTo>
                  <a:lnTo>
                    <a:pt x="2091700" y="240923"/>
                  </a:lnTo>
                  <a:lnTo>
                    <a:pt x="2002631" y="250071"/>
                  </a:lnTo>
                  <a:lnTo>
                    <a:pt x="1996445" y="250468"/>
                  </a:lnTo>
                  <a:close/>
                </a:path>
                <a:path w="2607309" h="1753870">
                  <a:moveTo>
                    <a:pt x="1662671" y="920502"/>
                  </a:moveTo>
                  <a:lnTo>
                    <a:pt x="1658840" y="918691"/>
                  </a:lnTo>
                  <a:lnTo>
                    <a:pt x="1656679" y="915201"/>
                  </a:lnTo>
                  <a:lnTo>
                    <a:pt x="1653512" y="910146"/>
                  </a:lnTo>
                  <a:lnTo>
                    <a:pt x="1655061" y="903475"/>
                  </a:lnTo>
                  <a:lnTo>
                    <a:pt x="1660534" y="900046"/>
                  </a:lnTo>
                  <a:lnTo>
                    <a:pt x="1695007" y="903992"/>
                  </a:lnTo>
                  <a:lnTo>
                    <a:pt x="1669967" y="919624"/>
                  </a:lnTo>
                  <a:lnTo>
                    <a:pt x="1668247" y="920154"/>
                  </a:lnTo>
                  <a:lnTo>
                    <a:pt x="1662671" y="920502"/>
                  </a:lnTo>
                  <a:close/>
                </a:path>
                <a:path w="2607309" h="1753870">
                  <a:moveTo>
                    <a:pt x="1781873" y="490687"/>
                  </a:moveTo>
                  <a:lnTo>
                    <a:pt x="1760725" y="366677"/>
                  </a:lnTo>
                  <a:lnTo>
                    <a:pt x="1764665" y="361093"/>
                  </a:lnTo>
                  <a:lnTo>
                    <a:pt x="1770538" y="360092"/>
                  </a:lnTo>
                  <a:lnTo>
                    <a:pt x="1776354" y="359179"/>
                  </a:lnTo>
                  <a:lnTo>
                    <a:pt x="1782001" y="363023"/>
                  </a:lnTo>
                  <a:lnTo>
                    <a:pt x="1802399" y="482630"/>
                  </a:lnTo>
                  <a:lnTo>
                    <a:pt x="1795600" y="485464"/>
                  </a:lnTo>
                  <a:lnTo>
                    <a:pt x="1788713" y="487998"/>
                  </a:lnTo>
                  <a:lnTo>
                    <a:pt x="1781873" y="490687"/>
                  </a:lnTo>
                  <a:close/>
                </a:path>
                <a:path w="2607309" h="1753870">
                  <a:moveTo>
                    <a:pt x="1882342" y="446370"/>
                  </a:moveTo>
                  <a:lnTo>
                    <a:pt x="1883537" y="403894"/>
                  </a:lnTo>
                  <a:lnTo>
                    <a:pt x="1888967" y="399158"/>
                  </a:lnTo>
                  <a:lnTo>
                    <a:pt x="1900439" y="399530"/>
                  </a:lnTo>
                  <a:lnTo>
                    <a:pt x="1905144" y="404511"/>
                  </a:lnTo>
                  <a:lnTo>
                    <a:pt x="1904252" y="435682"/>
                  </a:lnTo>
                  <a:lnTo>
                    <a:pt x="1882342" y="446370"/>
                  </a:lnTo>
                  <a:close/>
                </a:path>
              </a:pathLst>
            </a:custGeom>
            <a:solidFill>
              <a:srgbClr val="E98E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759520"/>
              <a:ext cx="3932998" cy="55274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717345"/>
              <a:ext cx="1470660" cy="2334260"/>
            </a:xfrm>
            <a:custGeom>
              <a:avLst/>
              <a:gdLst/>
              <a:ahLst/>
              <a:cxnLst/>
              <a:rect l="l" t="t" r="r" b="b"/>
              <a:pathLst>
                <a:path w="1470660" h="2334259">
                  <a:moveTo>
                    <a:pt x="583131" y="2060073"/>
                  </a:moveTo>
                  <a:lnTo>
                    <a:pt x="370770" y="2060073"/>
                  </a:lnTo>
                  <a:lnTo>
                    <a:pt x="478351" y="1834691"/>
                  </a:lnTo>
                  <a:lnTo>
                    <a:pt x="638188" y="1946138"/>
                  </a:lnTo>
                  <a:lnTo>
                    <a:pt x="583131" y="2060073"/>
                  </a:lnTo>
                  <a:close/>
                </a:path>
                <a:path w="1470660" h="2334259">
                  <a:moveTo>
                    <a:pt x="481628" y="2270127"/>
                  </a:moveTo>
                  <a:lnTo>
                    <a:pt x="316273" y="2174240"/>
                  </a:lnTo>
                  <a:lnTo>
                    <a:pt x="344850" y="2114369"/>
                  </a:lnTo>
                  <a:lnTo>
                    <a:pt x="295878" y="2091473"/>
                  </a:lnTo>
                  <a:lnTo>
                    <a:pt x="248637" y="2069915"/>
                  </a:lnTo>
                  <a:lnTo>
                    <a:pt x="207773" y="2051900"/>
                  </a:lnTo>
                  <a:lnTo>
                    <a:pt x="177931" y="2039632"/>
                  </a:lnTo>
                  <a:lnTo>
                    <a:pt x="150375" y="2028595"/>
                  </a:lnTo>
                  <a:lnTo>
                    <a:pt x="123607" y="2016931"/>
                  </a:lnTo>
                  <a:lnTo>
                    <a:pt x="97505" y="2004918"/>
                  </a:lnTo>
                  <a:lnTo>
                    <a:pt x="71951" y="1992831"/>
                  </a:lnTo>
                  <a:lnTo>
                    <a:pt x="39232" y="1978075"/>
                  </a:lnTo>
                  <a:lnTo>
                    <a:pt x="0" y="1961148"/>
                  </a:lnTo>
                  <a:lnTo>
                    <a:pt x="0" y="1903943"/>
                  </a:lnTo>
                  <a:lnTo>
                    <a:pt x="370770" y="2060073"/>
                  </a:lnTo>
                  <a:lnTo>
                    <a:pt x="583131" y="2060073"/>
                  </a:lnTo>
                  <a:lnTo>
                    <a:pt x="547225" y="2134379"/>
                  </a:lnTo>
                  <a:lnTo>
                    <a:pt x="707678" y="2201946"/>
                  </a:lnTo>
                  <a:lnTo>
                    <a:pt x="514574" y="2201946"/>
                  </a:lnTo>
                  <a:lnTo>
                    <a:pt x="481628" y="2270127"/>
                  </a:lnTo>
                  <a:close/>
                </a:path>
                <a:path w="1470660" h="2334259">
                  <a:moveTo>
                    <a:pt x="821961" y="2333993"/>
                  </a:moveTo>
                  <a:lnTo>
                    <a:pt x="708813" y="2289894"/>
                  </a:lnTo>
                  <a:lnTo>
                    <a:pt x="613199" y="2250028"/>
                  </a:lnTo>
                  <a:lnTo>
                    <a:pt x="532286" y="2211846"/>
                  </a:lnTo>
                  <a:lnTo>
                    <a:pt x="520505" y="2205210"/>
                  </a:lnTo>
                  <a:lnTo>
                    <a:pt x="514574" y="2201946"/>
                  </a:lnTo>
                  <a:lnTo>
                    <a:pt x="707678" y="2201946"/>
                  </a:lnTo>
                  <a:lnTo>
                    <a:pt x="853903" y="2263521"/>
                  </a:lnTo>
                  <a:lnTo>
                    <a:pt x="821961" y="2333993"/>
                  </a:lnTo>
                  <a:close/>
                </a:path>
                <a:path w="1470660" h="2334259">
                  <a:moveTo>
                    <a:pt x="1224490" y="679269"/>
                  </a:moveTo>
                  <a:lnTo>
                    <a:pt x="1189918" y="657614"/>
                  </a:lnTo>
                  <a:lnTo>
                    <a:pt x="1155095" y="636358"/>
                  </a:lnTo>
                  <a:lnTo>
                    <a:pt x="1119877" y="615721"/>
                  </a:lnTo>
                  <a:lnTo>
                    <a:pt x="1084123" y="595924"/>
                  </a:lnTo>
                  <a:lnTo>
                    <a:pt x="1076333" y="592031"/>
                  </a:lnTo>
                  <a:lnTo>
                    <a:pt x="1072479" y="590015"/>
                  </a:lnTo>
                  <a:lnTo>
                    <a:pt x="1095208" y="542390"/>
                  </a:lnTo>
                  <a:lnTo>
                    <a:pt x="1248937" y="618100"/>
                  </a:lnTo>
                  <a:lnTo>
                    <a:pt x="1224490" y="679269"/>
                  </a:lnTo>
                  <a:close/>
                </a:path>
                <a:path w="1470660" h="2334259">
                  <a:moveTo>
                    <a:pt x="997176" y="1202025"/>
                  </a:moveTo>
                  <a:lnTo>
                    <a:pt x="913919" y="1149602"/>
                  </a:lnTo>
                  <a:lnTo>
                    <a:pt x="871951" y="1123930"/>
                  </a:lnTo>
                  <a:lnTo>
                    <a:pt x="829564" y="1098913"/>
                  </a:lnTo>
                  <a:lnTo>
                    <a:pt x="860119" y="1034900"/>
                  </a:lnTo>
                  <a:lnTo>
                    <a:pt x="1035021" y="1121603"/>
                  </a:lnTo>
                  <a:lnTo>
                    <a:pt x="1025622" y="1141732"/>
                  </a:lnTo>
                  <a:lnTo>
                    <a:pt x="1016180" y="1161846"/>
                  </a:lnTo>
                  <a:lnTo>
                    <a:pt x="1006698" y="1181943"/>
                  </a:lnTo>
                  <a:lnTo>
                    <a:pt x="997176" y="1202025"/>
                  </a:lnTo>
                  <a:close/>
                </a:path>
                <a:path w="1470660" h="2334259">
                  <a:moveTo>
                    <a:pt x="748153" y="1718571"/>
                  </a:moveTo>
                  <a:lnTo>
                    <a:pt x="707081" y="1692611"/>
                  </a:lnTo>
                  <a:lnTo>
                    <a:pt x="665797" y="1666989"/>
                  </a:lnTo>
                  <a:lnTo>
                    <a:pt x="624089" y="1642034"/>
                  </a:lnTo>
                  <a:lnTo>
                    <a:pt x="581748" y="1618074"/>
                  </a:lnTo>
                  <a:lnTo>
                    <a:pt x="604900" y="1569572"/>
                  </a:lnTo>
                  <a:lnTo>
                    <a:pt x="778622" y="1655517"/>
                  </a:lnTo>
                  <a:lnTo>
                    <a:pt x="748153" y="1718571"/>
                  </a:lnTo>
                  <a:close/>
                </a:path>
                <a:path w="1470660" h="2334259">
                  <a:moveTo>
                    <a:pt x="1418664" y="199307"/>
                  </a:moveTo>
                  <a:lnTo>
                    <a:pt x="1404786" y="190157"/>
                  </a:lnTo>
                  <a:lnTo>
                    <a:pt x="1391088" y="180916"/>
                  </a:lnTo>
                  <a:lnTo>
                    <a:pt x="1377615" y="171565"/>
                  </a:lnTo>
                  <a:lnTo>
                    <a:pt x="1295635" y="112133"/>
                  </a:lnTo>
                  <a:lnTo>
                    <a:pt x="1347131" y="0"/>
                  </a:lnTo>
                  <a:lnTo>
                    <a:pt x="1436803" y="58176"/>
                  </a:lnTo>
                  <a:lnTo>
                    <a:pt x="1470350" y="80472"/>
                  </a:lnTo>
                  <a:lnTo>
                    <a:pt x="1457119" y="110313"/>
                  </a:lnTo>
                  <a:lnTo>
                    <a:pt x="1444117" y="140055"/>
                  </a:lnTo>
                  <a:lnTo>
                    <a:pt x="1431310" y="169715"/>
                  </a:lnTo>
                  <a:lnTo>
                    <a:pt x="1418664" y="199307"/>
                  </a:lnTo>
                  <a:close/>
                </a:path>
              </a:pathLst>
            </a:custGeom>
            <a:solidFill>
              <a:srgbClr val="FAD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759499"/>
              <a:ext cx="3933679" cy="55275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7176" y="0"/>
              <a:ext cx="2256790" cy="1994535"/>
            </a:xfrm>
            <a:custGeom>
              <a:avLst/>
              <a:gdLst/>
              <a:ahLst/>
              <a:cxnLst/>
              <a:rect l="l" t="t" r="r" b="b"/>
              <a:pathLst>
                <a:path w="2256790" h="1994535">
                  <a:moveTo>
                    <a:pt x="1197032" y="1994448"/>
                  </a:moveTo>
                  <a:lnTo>
                    <a:pt x="1122529" y="1988531"/>
                  </a:lnTo>
                  <a:lnTo>
                    <a:pt x="1068761" y="1982209"/>
                  </a:lnTo>
                  <a:lnTo>
                    <a:pt x="1007921" y="1974153"/>
                  </a:lnTo>
                  <a:lnTo>
                    <a:pt x="942963" y="1964745"/>
                  </a:lnTo>
                  <a:lnTo>
                    <a:pt x="876840" y="1954366"/>
                  </a:lnTo>
                  <a:lnTo>
                    <a:pt x="812508" y="1943397"/>
                  </a:lnTo>
                  <a:lnTo>
                    <a:pt x="752921" y="1932219"/>
                  </a:lnTo>
                  <a:lnTo>
                    <a:pt x="701032" y="1921215"/>
                  </a:lnTo>
                  <a:lnTo>
                    <a:pt x="659795" y="1910765"/>
                  </a:lnTo>
                  <a:lnTo>
                    <a:pt x="620187" y="1894816"/>
                  </a:lnTo>
                  <a:lnTo>
                    <a:pt x="576951" y="1866909"/>
                  </a:lnTo>
                  <a:lnTo>
                    <a:pt x="513158" y="1821173"/>
                  </a:lnTo>
                  <a:lnTo>
                    <a:pt x="475482" y="1792453"/>
                  </a:lnTo>
                  <a:lnTo>
                    <a:pt x="434983" y="1760276"/>
                  </a:lnTo>
                  <a:lnTo>
                    <a:pt x="392431" y="1724976"/>
                  </a:lnTo>
                  <a:lnTo>
                    <a:pt x="348600" y="1686885"/>
                  </a:lnTo>
                  <a:lnTo>
                    <a:pt x="304261" y="1646338"/>
                  </a:lnTo>
                  <a:lnTo>
                    <a:pt x="260186" y="1603668"/>
                  </a:lnTo>
                  <a:lnTo>
                    <a:pt x="217146" y="1559209"/>
                  </a:lnTo>
                  <a:lnTo>
                    <a:pt x="175914" y="1513293"/>
                  </a:lnTo>
                  <a:lnTo>
                    <a:pt x="137261" y="1466254"/>
                  </a:lnTo>
                  <a:lnTo>
                    <a:pt x="101960" y="1418426"/>
                  </a:lnTo>
                  <a:lnTo>
                    <a:pt x="70782" y="1370142"/>
                  </a:lnTo>
                  <a:lnTo>
                    <a:pt x="44499" y="1321736"/>
                  </a:lnTo>
                  <a:lnTo>
                    <a:pt x="34408" y="1271345"/>
                  </a:lnTo>
                  <a:lnTo>
                    <a:pt x="28966" y="1226421"/>
                  </a:lnTo>
                  <a:lnTo>
                    <a:pt x="23504" y="1171791"/>
                  </a:lnTo>
                  <a:lnTo>
                    <a:pt x="18203" y="1110039"/>
                  </a:lnTo>
                  <a:lnTo>
                    <a:pt x="13246" y="1043751"/>
                  </a:lnTo>
                  <a:lnTo>
                    <a:pt x="8815" y="975512"/>
                  </a:lnTo>
                  <a:lnTo>
                    <a:pt x="5092" y="907906"/>
                  </a:lnTo>
                  <a:lnTo>
                    <a:pt x="2261" y="843517"/>
                  </a:lnTo>
                  <a:lnTo>
                    <a:pt x="502" y="784932"/>
                  </a:lnTo>
                  <a:lnTo>
                    <a:pt x="0" y="734735"/>
                  </a:lnTo>
                  <a:lnTo>
                    <a:pt x="934" y="695510"/>
                  </a:lnTo>
                  <a:lnTo>
                    <a:pt x="15772" y="629356"/>
                  </a:lnTo>
                  <a:lnTo>
                    <a:pt x="37385" y="578427"/>
                  </a:lnTo>
                  <a:lnTo>
                    <a:pt x="64562" y="522423"/>
                  </a:lnTo>
                  <a:lnTo>
                    <a:pt x="93536" y="466712"/>
                  </a:lnTo>
                  <a:lnTo>
                    <a:pt x="120542" y="416661"/>
                  </a:lnTo>
                  <a:lnTo>
                    <a:pt x="141814" y="377636"/>
                  </a:lnTo>
                  <a:lnTo>
                    <a:pt x="153584" y="355004"/>
                  </a:lnTo>
                  <a:lnTo>
                    <a:pt x="207881" y="285867"/>
                  </a:lnTo>
                  <a:lnTo>
                    <a:pt x="321416" y="146794"/>
                  </a:lnTo>
                  <a:lnTo>
                    <a:pt x="442258" y="0"/>
                  </a:lnTo>
                  <a:lnTo>
                    <a:pt x="1998868" y="0"/>
                  </a:lnTo>
                  <a:lnTo>
                    <a:pt x="2006756" y="40820"/>
                  </a:lnTo>
                  <a:lnTo>
                    <a:pt x="2019049" y="98832"/>
                  </a:lnTo>
                  <a:lnTo>
                    <a:pt x="2030158" y="145706"/>
                  </a:lnTo>
                  <a:lnTo>
                    <a:pt x="2038056" y="171559"/>
                  </a:lnTo>
                  <a:lnTo>
                    <a:pt x="2058595" y="215425"/>
                  </a:lnTo>
                  <a:lnTo>
                    <a:pt x="2077473" y="256232"/>
                  </a:lnTo>
                  <a:lnTo>
                    <a:pt x="2100133" y="305916"/>
                  </a:lnTo>
                  <a:lnTo>
                    <a:pt x="2125109" y="361698"/>
                  </a:lnTo>
                  <a:lnTo>
                    <a:pt x="2150934" y="420801"/>
                  </a:lnTo>
                  <a:lnTo>
                    <a:pt x="2176142" y="480444"/>
                  </a:lnTo>
                  <a:lnTo>
                    <a:pt x="2199265" y="537851"/>
                  </a:lnTo>
                  <a:lnTo>
                    <a:pt x="2218838" y="590241"/>
                  </a:lnTo>
                  <a:lnTo>
                    <a:pt x="2233393" y="634837"/>
                  </a:lnTo>
                  <a:lnTo>
                    <a:pt x="2245920" y="704856"/>
                  </a:lnTo>
                  <a:lnTo>
                    <a:pt x="2249632" y="749220"/>
                  </a:lnTo>
                  <a:lnTo>
                    <a:pt x="2252562" y="800469"/>
                  </a:lnTo>
                  <a:lnTo>
                    <a:pt x="2254671" y="857120"/>
                  </a:lnTo>
                  <a:lnTo>
                    <a:pt x="2255920" y="917690"/>
                  </a:lnTo>
                  <a:lnTo>
                    <a:pt x="2256270" y="980695"/>
                  </a:lnTo>
                  <a:lnTo>
                    <a:pt x="2255684" y="1044653"/>
                  </a:lnTo>
                  <a:lnTo>
                    <a:pt x="2254122" y="1108080"/>
                  </a:lnTo>
                  <a:lnTo>
                    <a:pt x="2251546" y="1169493"/>
                  </a:lnTo>
                  <a:lnTo>
                    <a:pt x="2247917" y="1227409"/>
                  </a:lnTo>
                  <a:lnTo>
                    <a:pt x="2243198" y="1280345"/>
                  </a:lnTo>
                  <a:lnTo>
                    <a:pt x="2237349" y="1326818"/>
                  </a:lnTo>
                  <a:lnTo>
                    <a:pt x="2230331" y="1365344"/>
                  </a:lnTo>
                  <a:lnTo>
                    <a:pt x="2199434" y="1446352"/>
                  </a:lnTo>
                  <a:lnTo>
                    <a:pt x="2170999" y="1496824"/>
                  </a:lnTo>
                  <a:lnTo>
                    <a:pt x="2137861" y="1545518"/>
                  </a:lnTo>
                  <a:lnTo>
                    <a:pt x="2101080" y="1592096"/>
                  </a:lnTo>
                  <a:lnTo>
                    <a:pt x="2061716" y="1636220"/>
                  </a:lnTo>
                  <a:lnTo>
                    <a:pt x="2020827" y="1677553"/>
                  </a:lnTo>
                  <a:lnTo>
                    <a:pt x="1979474" y="1715756"/>
                  </a:lnTo>
                  <a:lnTo>
                    <a:pt x="1938716" y="1750492"/>
                  </a:lnTo>
                  <a:lnTo>
                    <a:pt x="1899612" y="1781421"/>
                  </a:lnTo>
                  <a:lnTo>
                    <a:pt x="1863223" y="1808207"/>
                  </a:lnTo>
                  <a:lnTo>
                    <a:pt x="1830607" y="1830511"/>
                  </a:lnTo>
                  <a:lnTo>
                    <a:pt x="1780936" y="1860321"/>
                  </a:lnTo>
                  <a:lnTo>
                    <a:pt x="1716152" y="1883469"/>
                  </a:lnTo>
                  <a:lnTo>
                    <a:pt x="1676821" y="1895548"/>
                  </a:lnTo>
                  <a:lnTo>
                    <a:pt x="1630153" y="1909298"/>
                  </a:lnTo>
                  <a:lnTo>
                    <a:pt x="1577853" y="1924010"/>
                  </a:lnTo>
                  <a:lnTo>
                    <a:pt x="1521622" y="1938976"/>
                  </a:lnTo>
                  <a:lnTo>
                    <a:pt x="1463163" y="1953488"/>
                  </a:lnTo>
                  <a:lnTo>
                    <a:pt x="1404179" y="1966837"/>
                  </a:lnTo>
                  <a:lnTo>
                    <a:pt x="1346371" y="1978316"/>
                  </a:lnTo>
                  <a:lnTo>
                    <a:pt x="1291442" y="1987216"/>
                  </a:lnTo>
                  <a:lnTo>
                    <a:pt x="1241095" y="1992829"/>
                  </a:lnTo>
                  <a:lnTo>
                    <a:pt x="1197032" y="1994448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1454" y="0"/>
              <a:ext cx="2109470" cy="1932939"/>
            </a:xfrm>
            <a:custGeom>
              <a:avLst/>
              <a:gdLst/>
              <a:ahLst/>
              <a:cxnLst/>
              <a:rect l="l" t="t" r="r" b="b"/>
              <a:pathLst>
                <a:path w="2109470" h="1932939">
                  <a:moveTo>
                    <a:pt x="1118330" y="1932644"/>
                  </a:moveTo>
                  <a:lnTo>
                    <a:pt x="1039908" y="1926370"/>
                  </a:lnTo>
                  <a:lnTo>
                    <a:pt x="987641" y="1919317"/>
                  </a:lnTo>
                  <a:lnTo>
                    <a:pt x="929976" y="1910354"/>
                  </a:lnTo>
                  <a:lnTo>
                    <a:pt x="869391" y="1900006"/>
                  </a:lnTo>
                  <a:lnTo>
                    <a:pt x="808366" y="1888800"/>
                  </a:lnTo>
                  <a:lnTo>
                    <a:pt x="749379" y="1877262"/>
                  </a:lnTo>
                  <a:lnTo>
                    <a:pt x="694911" y="1865917"/>
                  </a:lnTo>
                  <a:lnTo>
                    <a:pt x="647439" y="1855291"/>
                  </a:lnTo>
                  <a:lnTo>
                    <a:pt x="609443" y="1845909"/>
                  </a:lnTo>
                  <a:lnTo>
                    <a:pt x="572539" y="1833146"/>
                  </a:lnTo>
                  <a:lnTo>
                    <a:pt x="529843" y="1807085"/>
                  </a:lnTo>
                  <a:lnTo>
                    <a:pt x="465153" y="1762351"/>
                  </a:lnTo>
                  <a:lnTo>
                    <a:pt x="426798" y="1733857"/>
                  </a:lnTo>
                  <a:lnTo>
                    <a:pt x="385629" y="1701747"/>
                  </a:lnTo>
                  <a:lnTo>
                    <a:pt x="342542" y="1666370"/>
                  </a:lnTo>
                  <a:lnTo>
                    <a:pt x="298431" y="1628077"/>
                  </a:lnTo>
                  <a:lnTo>
                    <a:pt x="254192" y="1587218"/>
                  </a:lnTo>
                  <a:lnTo>
                    <a:pt x="210718" y="1544144"/>
                  </a:lnTo>
                  <a:lnTo>
                    <a:pt x="168906" y="1499204"/>
                  </a:lnTo>
                  <a:lnTo>
                    <a:pt x="129651" y="1452750"/>
                  </a:lnTo>
                  <a:lnTo>
                    <a:pt x="93846" y="1405131"/>
                  </a:lnTo>
                  <a:lnTo>
                    <a:pt x="62387" y="1356698"/>
                  </a:lnTo>
                  <a:lnTo>
                    <a:pt x="36170" y="1307801"/>
                  </a:lnTo>
                  <a:lnTo>
                    <a:pt x="25995" y="1257517"/>
                  </a:lnTo>
                  <a:lnTo>
                    <a:pt x="20607" y="1213139"/>
                  </a:lnTo>
                  <a:lnTo>
                    <a:pt x="15355" y="1159384"/>
                  </a:lnTo>
                  <a:lnTo>
                    <a:pt x="10493" y="1098836"/>
                  </a:lnTo>
                  <a:lnTo>
                    <a:pt x="6274" y="1034079"/>
                  </a:lnTo>
                  <a:lnTo>
                    <a:pt x="2950" y="967698"/>
                  </a:lnTo>
                  <a:lnTo>
                    <a:pt x="774" y="902277"/>
                  </a:lnTo>
                  <a:lnTo>
                    <a:pt x="0" y="840402"/>
                  </a:lnTo>
                  <a:lnTo>
                    <a:pt x="879" y="784656"/>
                  </a:lnTo>
                  <a:lnTo>
                    <a:pt x="3665" y="737625"/>
                  </a:lnTo>
                  <a:lnTo>
                    <a:pt x="101960" y="475833"/>
                  </a:lnTo>
                  <a:lnTo>
                    <a:pt x="251347" y="245832"/>
                  </a:lnTo>
                  <a:lnTo>
                    <a:pt x="389970" y="67240"/>
                  </a:lnTo>
                  <a:lnTo>
                    <a:pt x="447121" y="0"/>
                  </a:lnTo>
                  <a:lnTo>
                    <a:pt x="1854626" y="0"/>
                  </a:lnTo>
                  <a:lnTo>
                    <a:pt x="1902844" y="204592"/>
                  </a:lnTo>
                  <a:lnTo>
                    <a:pt x="1931645" y="270614"/>
                  </a:lnTo>
                  <a:lnTo>
                    <a:pt x="1996140" y="421080"/>
                  </a:lnTo>
                  <a:lnTo>
                    <a:pt x="2063465" y="584595"/>
                  </a:lnTo>
                  <a:lnTo>
                    <a:pt x="2100756" y="689761"/>
                  </a:lnTo>
                  <a:lnTo>
                    <a:pt x="2107378" y="755301"/>
                  </a:lnTo>
                  <a:lnTo>
                    <a:pt x="2108743" y="802342"/>
                  </a:lnTo>
                  <a:lnTo>
                    <a:pt x="2108899" y="856531"/>
                  </a:lnTo>
                  <a:lnTo>
                    <a:pt x="2107914" y="916096"/>
                  </a:lnTo>
                  <a:lnTo>
                    <a:pt x="2105854" y="979261"/>
                  </a:lnTo>
                  <a:lnTo>
                    <a:pt x="2102786" y="1044253"/>
                  </a:lnTo>
                  <a:lnTo>
                    <a:pt x="2098776" y="1109298"/>
                  </a:lnTo>
                  <a:lnTo>
                    <a:pt x="2093891" y="1172621"/>
                  </a:lnTo>
                  <a:lnTo>
                    <a:pt x="2088198" y="1232449"/>
                  </a:lnTo>
                  <a:lnTo>
                    <a:pt x="2081764" y="1287007"/>
                  </a:lnTo>
                  <a:lnTo>
                    <a:pt x="2074655" y="1334523"/>
                  </a:lnTo>
                  <a:lnTo>
                    <a:pt x="2066938" y="1373220"/>
                  </a:lnTo>
                  <a:lnTo>
                    <a:pt x="2044196" y="1430572"/>
                  </a:lnTo>
                  <a:lnTo>
                    <a:pt x="2021507" y="1465571"/>
                  </a:lnTo>
                  <a:lnTo>
                    <a:pt x="1991983" y="1504927"/>
                  </a:lnTo>
                  <a:lnTo>
                    <a:pt x="1956994" y="1547242"/>
                  </a:lnTo>
                  <a:lnTo>
                    <a:pt x="1917912" y="1591119"/>
                  </a:lnTo>
                  <a:lnTo>
                    <a:pt x="1876105" y="1635161"/>
                  </a:lnTo>
                  <a:lnTo>
                    <a:pt x="1832946" y="1677970"/>
                  </a:lnTo>
                  <a:lnTo>
                    <a:pt x="1789803" y="1718149"/>
                  </a:lnTo>
                  <a:lnTo>
                    <a:pt x="1748048" y="1754299"/>
                  </a:lnTo>
                  <a:lnTo>
                    <a:pt x="1709051" y="1785025"/>
                  </a:lnTo>
                  <a:lnTo>
                    <a:pt x="1674182" y="1808928"/>
                  </a:lnTo>
                  <a:lnTo>
                    <a:pt x="1623757" y="1831910"/>
                  </a:lnTo>
                  <a:lnTo>
                    <a:pt x="1544930" y="1853508"/>
                  </a:lnTo>
                  <a:lnTo>
                    <a:pt x="1492315" y="1866435"/>
                  </a:lnTo>
                  <a:lnTo>
                    <a:pt x="1434339" y="1879867"/>
                  </a:lnTo>
                  <a:lnTo>
                    <a:pt x="1373581" y="1893117"/>
                  </a:lnTo>
                  <a:lnTo>
                    <a:pt x="1312620" y="1905500"/>
                  </a:lnTo>
                  <a:lnTo>
                    <a:pt x="1254035" y="1916330"/>
                  </a:lnTo>
                  <a:lnTo>
                    <a:pt x="1200406" y="1924921"/>
                  </a:lnTo>
                  <a:lnTo>
                    <a:pt x="1154311" y="1930588"/>
                  </a:lnTo>
                  <a:lnTo>
                    <a:pt x="1118330" y="1932644"/>
                  </a:lnTo>
                  <a:close/>
                </a:path>
              </a:pathLst>
            </a:custGeom>
            <a:solidFill>
              <a:srgbClr val="8FBA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7545" y="0"/>
              <a:ext cx="1915795" cy="1818639"/>
            </a:xfrm>
            <a:custGeom>
              <a:avLst/>
              <a:gdLst/>
              <a:ahLst/>
              <a:cxnLst/>
              <a:rect l="l" t="t" r="r" b="b"/>
              <a:pathLst>
                <a:path w="1915795" h="1818639">
                  <a:moveTo>
                    <a:pt x="1006486" y="1818627"/>
                  </a:moveTo>
                  <a:lnTo>
                    <a:pt x="944655" y="1814453"/>
                  </a:lnTo>
                  <a:lnTo>
                    <a:pt x="896877" y="1808246"/>
                  </a:lnTo>
                  <a:lnTo>
                    <a:pt x="841342" y="1799777"/>
                  </a:lnTo>
                  <a:lnTo>
                    <a:pt x="780662" y="1789410"/>
                  </a:lnTo>
                  <a:lnTo>
                    <a:pt x="717450" y="1777509"/>
                  </a:lnTo>
                  <a:lnTo>
                    <a:pt x="654321" y="1764439"/>
                  </a:lnTo>
                  <a:lnTo>
                    <a:pt x="593887" y="1750563"/>
                  </a:lnTo>
                  <a:lnTo>
                    <a:pt x="538761" y="1736245"/>
                  </a:lnTo>
                  <a:lnTo>
                    <a:pt x="491557" y="1721849"/>
                  </a:lnTo>
                  <a:lnTo>
                    <a:pt x="454888" y="1707740"/>
                  </a:lnTo>
                  <a:lnTo>
                    <a:pt x="416474" y="1682178"/>
                  </a:lnTo>
                  <a:lnTo>
                    <a:pt x="363294" y="1637135"/>
                  </a:lnTo>
                  <a:lnTo>
                    <a:pt x="327978" y="1605928"/>
                  </a:lnTo>
                  <a:lnTo>
                    <a:pt x="288824" y="1570087"/>
                  </a:lnTo>
                  <a:lnTo>
                    <a:pt x="247317" y="1530478"/>
                  </a:lnTo>
                  <a:lnTo>
                    <a:pt x="204942" y="1487967"/>
                  </a:lnTo>
                  <a:lnTo>
                    <a:pt x="163183" y="1443422"/>
                  </a:lnTo>
                  <a:lnTo>
                    <a:pt x="123527" y="1397709"/>
                  </a:lnTo>
                  <a:lnTo>
                    <a:pt x="87457" y="1351694"/>
                  </a:lnTo>
                  <a:lnTo>
                    <a:pt x="56458" y="1306244"/>
                  </a:lnTo>
                  <a:lnTo>
                    <a:pt x="32016" y="1262227"/>
                  </a:lnTo>
                  <a:lnTo>
                    <a:pt x="21638" y="1208523"/>
                  </a:lnTo>
                  <a:lnTo>
                    <a:pt x="16126" y="1160638"/>
                  </a:lnTo>
                  <a:lnTo>
                    <a:pt x="10888" y="1103020"/>
                  </a:lnTo>
                  <a:lnTo>
                    <a:pt x="6290" y="1038885"/>
                  </a:lnTo>
                  <a:lnTo>
                    <a:pt x="2698" y="971452"/>
                  </a:lnTo>
                  <a:lnTo>
                    <a:pt x="479" y="903935"/>
                  </a:lnTo>
                  <a:lnTo>
                    <a:pt x="0" y="839554"/>
                  </a:lnTo>
                  <a:lnTo>
                    <a:pt x="1625" y="781523"/>
                  </a:lnTo>
                  <a:lnTo>
                    <a:pt x="5723" y="733061"/>
                  </a:lnTo>
                  <a:lnTo>
                    <a:pt x="53887" y="616487"/>
                  </a:lnTo>
                  <a:lnTo>
                    <a:pt x="128594" y="491419"/>
                  </a:lnTo>
                  <a:lnTo>
                    <a:pt x="200225" y="376525"/>
                  </a:lnTo>
                  <a:lnTo>
                    <a:pt x="232225" y="326151"/>
                  </a:lnTo>
                  <a:lnTo>
                    <a:pt x="306340" y="226016"/>
                  </a:lnTo>
                  <a:lnTo>
                    <a:pt x="371636" y="140697"/>
                  </a:lnTo>
                  <a:lnTo>
                    <a:pt x="431450" y="67295"/>
                  </a:lnTo>
                  <a:lnTo>
                    <a:pt x="464129" y="0"/>
                  </a:lnTo>
                  <a:lnTo>
                    <a:pt x="1651623" y="0"/>
                  </a:lnTo>
                  <a:lnTo>
                    <a:pt x="1663053" y="45770"/>
                  </a:lnTo>
                  <a:lnTo>
                    <a:pt x="1691602" y="133659"/>
                  </a:lnTo>
                  <a:lnTo>
                    <a:pt x="1719429" y="213571"/>
                  </a:lnTo>
                  <a:lnTo>
                    <a:pt x="1731945" y="248445"/>
                  </a:lnTo>
                  <a:lnTo>
                    <a:pt x="1756670" y="305269"/>
                  </a:lnTo>
                  <a:lnTo>
                    <a:pt x="1812437" y="437340"/>
                  </a:lnTo>
                  <a:lnTo>
                    <a:pt x="1871633" y="587055"/>
                  </a:lnTo>
                  <a:lnTo>
                    <a:pt x="1906646" y="696811"/>
                  </a:lnTo>
                  <a:lnTo>
                    <a:pt x="1913788" y="768109"/>
                  </a:lnTo>
                  <a:lnTo>
                    <a:pt x="1915348" y="815937"/>
                  </a:lnTo>
                  <a:lnTo>
                    <a:pt x="1915670" y="869395"/>
                  </a:lnTo>
                  <a:lnTo>
                    <a:pt x="1914829" y="926617"/>
                  </a:lnTo>
                  <a:lnTo>
                    <a:pt x="1912903" y="985735"/>
                  </a:lnTo>
                  <a:lnTo>
                    <a:pt x="1909968" y="1044883"/>
                  </a:lnTo>
                  <a:lnTo>
                    <a:pt x="1906100" y="1102194"/>
                  </a:lnTo>
                  <a:lnTo>
                    <a:pt x="1901377" y="1155802"/>
                  </a:lnTo>
                  <a:lnTo>
                    <a:pt x="1895874" y="1203839"/>
                  </a:lnTo>
                  <a:lnTo>
                    <a:pt x="1889668" y="1244440"/>
                  </a:lnTo>
                  <a:lnTo>
                    <a:pt x="1861644" y="1310886"/>
                  </a:lnTo>
                  <a:lnTo>
                    <a:pt x="1835313" y="1357443"/>
                  </a:lnTo>
                  <a:lnTo>
                    <a:pt x="1803384" y="1409065"/>
                  </a:lnTo>
                  <a:lnTo>
                    <a:pt x="1767818" y="1462885"/>
                  </a:lnTo>
                  <a:lnTo>
                    <a:pt x="1730577" y="1516036"/>
                  </a:lnTo>
                  <a:lnTo>
                    <a:pt x="1693621" y="1565652"/>
                  </a:lnTo>
                  <a:lnTo>
                    <a:pt x="1658912" y="1608864"/>
                  </a:lnTo>
                  <a:lnTo>
                    <a:pt x="1628410" y="1642805"/>
                  </a:lnTo>
                  <a:lnTo>
                    <a:pt x="1587761" y="1674229"/>
                  </a:lnTo>
                  <a:lnTo>
                    <a:pt x="1528443" y="1700316"/>
                  </a:lnTo>
                  <a:lnTo>
                    <a:pt x="1487312" y="1715650"/>
                  </a:lnTo>
                  <a:lnTo>
                    <a:pt x="1439782" y="1731758"/>
                  </a:lnTo>
                  <a:lnTo>
                    <a:pt x="1386788" y="1748072"/>
                  </a:lnTo>
                  <a:lnTo>
                    <a:pt x="1329266" y="1764029"/>
                  </a:lnTo>
                  <a:lnTo>
                    <a:pt x="1268151" y="1779060"/>
                  </a:lnTo>
                  <a:lnTo>
                    <a:pt x="1204380" y="1792602"/>
                  </a:lnTo>
                  <a:lnTo>
                    <a:pt x="1138888" y="1804087"/>
                  </a:lnTo>
                  <a:lnTo>
                    <a:pt x="1072612" y="1812951"/>
                  </a:lnTo>
                  <a:lnTo>
                    <a:pt x="1006486" y="1818627"/>
                  </a:lnTo>
                  <a:close/>
                </a:path>
              </a:pathLst>
            </a:custGeom>
            <a:solidFill>
              <a:srgbClr val="D1D8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3128" y="295823"/>
              <a:ext cx="945515" cy="1101725"/>
            </a:xfrm>
            <a:custGeom>
              <a:avLst/>
              <a:gdLst/>
              <a:ahLst/>
              <a:cxnLst/>
              <a:rect l="l" t="t" r="r" b="b"/>
              <a:pathLst>
                <a:path w="945514" h="1101725">
                  <a:moveTo>
                    <a:pt x="440521" y="1101709"/>
                  </a:moveTo>
                  <a:lnTo>
                    <a:pt x="398638" y="1101267"/>
                  </a:lnTo>
                  <a:lnTo>
                    <a:pt x="325810" y="1081532"/>
                  </a:lnTo>
                  <a:lnTo>
                    <a:pt x="267560" y="1054895"/>
                  </a:lnTo>
                  <a:lnTo>
                    <a:pt x="206628" y="1023488"/>
                  </a:lnTo>
                  <a:lnTo>
                    <a:pt x="155228" y="993408"/>
                  </a:lnTo>
                  <a:lnTo>
                    <a:pt x="97598" y="931007"/>
                  </a:lnTo>
                  <a:lnTo>
                    <a:pt x="71845" y="881492"/>
                  </a:lnTo>
                  <a:lnTo>
                    <a:pt x="48988" y="826750"/>
                  </a:lnTo>
                  <a:lnTo>
                    <a:pt x="29701" y="771330"/>
                  </a:lnTo>
                  <a:lnTo>
                    <a:pt x="14657" y="719780"/>
                  </a:lnTo>
                  <a:lnTo>
                    <a:pt x="4532" y="676648"/>
                  </a:lnTo>
                  <a:lnTo>
                    <a:pt x="0" y="646482"/>
                  </a:lnTo>
                  <a:lnTo>
                    <a:pt x="3803" y="609042"/>
                  </a:lnTo>
                  <a:lnTo>
                    <a:pt x="16318" y="554617"/>
                  </a:lnTo>
                  <a:lnTo>
                    <a:pt x="33914" y="492464"/>
                  </a:lnTo>
                  <a:lnTo>
                    <a:pt x="52960" y="431841"/>
                  </a:lnTo>
                  <a:lnTo>
                    <a:pt x="69822" y="382006"/>
                  </a:lnTo>
                  <a:lnTo>
                    <a:pt x="105089" y="303032"/>
                  </a:lnTo>
                  <a:lnTo>
                    <a:pt x="135978" y="252212"/>
                  </a:lnTo>
                  <a:lnTo>
                    <a:pt x="169943" y="203219"/>
                  </a:lnTo>
                  <a:lnTo>
                    <a:pt x="203389" y="159513"/>
                  </a:lnTo>
                  <a:lnTo>
                    <a:pt x="232720" y="124554"/>
                  </a:lnTo>
                  <a:lnTo>
                    <a:pt x="280357" y="85828"/>
                  </a:lnTo>
                  <a:lnTo>
                    <a:pt x="325199" y="66136"/>
                  </a:lnTo>
                  <a:lnTo>
                    <a:pt x="381663" y="45243"/>
                  </a:lnTo>
                  <a:lnTo>
                    <a:pt x="442544" y="25667"/>
                  </a:lnTo>
                  <a:lnTo>
                    <a:pt x="500635" y="9923"/>
                  </a:lnTo>
                  <a:lnTo>
                    <a:pt x="548732" y="529"/>
                  </a:lnTo>
                  <a:lnTo>
                    <a:pt x="579629" y="0"/>
                  </a:lnTo>
                  <a:lnTo>
                    <a:pt x="613187" y="14220"/>
                  </a:lnTo>
                  <a:lnTo>
                    <a:pt x="661888" y="42122"/>
                  </a:lnTo>
                  <a:lnTo>
                    <a:pt x="717400" y="78166"/>
                  </a:lnTo>
                  <a:lnTo>
                    <a:pt x="771396" y="116813"/>
                  </a:lnTo>
                  <a:lnTo>
                    <a:pt x="815544" y="152523"/>
                  </a:lnTo>
                  <a:lnTo>
                    <a:pt x="854728" y="206679"/>
                  </a:lnTo>
                  <a:lnTo>
                    <a:pt x="873315" y="252844"/>
                  </a:lnTo>
                  <a:lnTo>
                    <a:pt x="894244" y="309009"/>
                  </a:lnTo>
                  <a:lnTo>
                    <a:pt x="914483" y="365932"/>
                  </a:lnTo>
                  <a:lnTo>
                    <a:pt x="930998" y="414372"/>
                  </a:lnTo>
                  <a:lnTo>
                    <a:pt x="943808" y="470394"/>
                  </a:lnTo>
                  <a:lnTo>
                    <a:pt x="945004" y="514146"/>
                  </a:lnTo>
                  <a:lnTo>
                    <a:pt x="944508" y="570317"/>
                  </a:lnTo>
                  <a:lnTo>
                    <a:pt x="942482" y="632885"/>
                  </a:lnTo>
                  <a:lnTo>
                    <a:pt x="939087" y="695826"/>
                  </a:lnTo>
                  <a:lnTo>
                    <a:pt x="934485" y="753116"/>
                  </a:lnTo>
                  <a:lnTo>
                    <a:pt x="928837" y="798731"/>
                  </a:lnTo>
                  <a:lnTo>
                    <a:pt x="906264" y="855591"/>
                  </a:lnTo>
                  <a:lnTo>
                    <a:pt x="879309" y="893573"/>
                  </a:lnTo>
                  <a:lnTo>
                    <a:pt x="845504" y="935563"/>
                  </a:lnTo>
                  <a:lnTo>
                    <a:pt x="808918" y="976528"/>
                  </a:lnTo>
                  <a:lnTo>
                    <a:pt x="773617" y="1011437"/>
                  </a:lnTo>
                  <a:lnTo>
                    <a:pt x="743667" y="1035257"/>
                  </a:lnTo>
                  <a:lnTo>
                    <a:pt x="705611" y="1054131"/>
                  </a:lnTo>
                  <a:lnTo>
                    <a:pt x="657597" y="1070000"/>
                  </a:lnTo>
                  <a:lnTo>
                    <a:pt x="603352" y="1082777"/>
                  </a:lnTo>
                  <a:lnTo>
                    <a:pt x="546606" y="1092378"/>
                  </a:lnTo>
                  <a:lnTo>
                    <a:pt x="491086" y="1098717"/>
                  </a:lnTo>
                  <a:lnTo>
                    <a:pt x="440521" y="1101709"/>
                  </a:lnTo>
                  <a:close/>
                </a:path>
              </a:pathLst>
            </a:custGeom>
            <a:solidFill>
              <a:srgbClr val="A66D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78650" y="461398"/>
              <a:ext cx="137795" cy="516255"/>
            </a:xfrm>
            <a:custGeom>
              <a:avLst/>
              <a:gdLst/>
              <a:ahLst/>
              <a:cxnLst/>
              <a:rect l="l" t="t" r="r" b="b"/>
              <a:pathLst>
                <a:path w="137794" h="516255">
                  <a:moveTo>
                    <a:pt x="119255" y="515743"/>
                  </a:moveTo>
                  <a:lnTo>
                    <a:pt x="114539" y="475448"/>
                  </a:lnTo>
                  <a:lnTo>
                    <a:pt x="103487" y="384881"/>
                  </a:lnTo>
                  <a:lnTo>
                    <a:pt x="90743" y="289519"/>
                  </a:lnTo>
                  <a:lnTo>
                    <a:pt x="80952" y="234838"/>
                  </a:lnTo>
                  <a:lnTo>
                    <a:pt x="70328" y="203262"/>
                  </a:lnTo>
                  <a:lnTo>
                    <a:pt x="37318" y="101804"/>
                  </a:lnTo>
                  <a:lnTo>
                    <a:pt x="0" y="0"/>
                  </a:lnTo>
                  <a:lnTo>
                    <a:pt x="13032" y="16239"/>
                  </a:lnTo>
                  <a:lnTo>
                    <a:pt x="43172" y="54918"/>
                  </a:lnTo>
                  <a:lnTo>
                    <a:pt x="76989" y="100974"/>
                  </a:lnTo>
                  <a:lnTo>
                    <a:pt x="101047" y="139345"/>
                  </a:lnTo>
                  <a:lnTo>
                    <a:pt x="114969" y="192368"/>
                  </a:lnTo>
                  <a:lnTo>
                    <a:pt x="126483" y="270658"/>
                  </a:lnTo>
                  <a:lnTo>
                    <a:pt x="134323" y="341571"/>
                  </a:lnTo>
                  <a:lnTo>
                    <a:pt x="137218" y="372463"/>
                  </a:lnTo>
                  <a:lnTo>
                    <a:pt x="119255" y="515743"/>
                  </a:lnTo>
                  <a:close/>
                </a:path>
              </a:pathLst>
            </a:custGeom>
            <a:solidFill>
              <a:srgbClr val="DEC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531524"/>
              <a:ext cx="1082675" cy="2535555"/>
            </a:xfrm>
            <a:custGeom>
              <a:avLst/>
              <a:gdLst/>
              <a:ahLst/>
              <a:cxnLst/>
              <a:rect l="l" t="t" r="r" b="b"/>
              <a:pathLst>
                <a:path w="1082675" h="2535555">
                  <a:moveTo>
                    <a:pt x="0" y="2535525"/>
                  </a:moveTo>
                  <a:lnTo>
                    <a:pt x="0" y="0"/>
                  </a:lnTo>
                  <a:lnTo>
                    <a:pt x="9053" y="8911"/>
                  </a:lnTo>
                  <a:lnTo>
                    <a:pt x="36521" y="37619"/>
                  </a:lnTo>
                  <a:lnTo>
                    <a:pt x="51655" y="55777"/>
                  </a:lnTo>
                  <a:lnTo>
                    <a:pt x="100652" y="119255"/>
                  </a:lnTo>
                  <a:lnTo>
                    <a:pt x="346186" y="433486"/>
                  </a:lnTo>
                  <a:lnTo>
                    <a:pt x="684696" y="683329"/>
                  </a:lnTo>
                  <a:lnTo>
                    <a:pt x="751771" y="735129"/>
                  </a:lnTo>
                  <a:lnTo>
                    <a:pt x="768025" y="753507"/>
                  </a:lnTo>
                  <a:lnTo>
                    <a:pt x="834110" y="825487"/>
                  </a:lnTo>
                  <a:lnTo>
                    <a:pt x="874352" y="870789"/>
                  </a:lnTo>
                  <a:lnTo>
                    <a:pt x="912999" y="916766"/>
                  </a:lnTo>
                  <a:lnTo>
                    <a:pt x="945258" y="959269"/>
                  </a:lnTo>
                  <a:lnTo>
                    <a:pt x="966333" y="994148"/>
                  </a:lnTo>
                  <a:lnTo>
                    <a:pt x="984966" y="1053906"/>
                  </a:lnTo>
                  <a:lnTo>
                    <a:pt x="996381" y="1100935"/>
                  </a:lnTo>
                  <a:lnTo>
                    <a:pt x="1008607" y="1156114"/>
                  </a:lnTo>
                  <a:lnTo>
                    <a:pt x="1021202" y="1216980"/>
                  </a:lnTo>
                  <a:lnTo>
                    <a:pt x="1033725" y="1281072"/>
                  </a:lnTo>
                  <a:lnTo>
                    <a:pt x="1045735" y="1345926"/>
                  </a:lnTo>
                  <a:lnTo>
                    <a:pt x="1056791" y="1409080"/>
                  </a:lnTo>
                  <a:lnTo>
                    <a:pt x="1066451" y="1468072"/>
                  </a:lnTo>
                  <a:lnTo>
                    <a:pt x="1074273" y="1520440"/>
                  </a:lnTo>
                  <a:lnTo>
                    <a:pt x="1079818" y="1563720"/>
                  </a:lnTo>
                  <a:lnTo>
                    <a:pt x="1082643" y="1595452"/>
                  </a:lnTo>
                  <a:lnTo>
                    <a:pt x="1082308" y="1613171"/>
                  </a:lnTo>
                  <a:lnTo>
                    <a:pt x="1068232" y="1667841"/>
                  </a:lnTo>
                  <a:lnTo>
                    <a:pt x="1049003" y="1723657"/>
                  </a:lnTo>
                  <a:lnTo>
                    <a:pt x="1025390" y="1780026"/>
                  </a:lnTo>
                  <a:lnTo>
                    <a:pt x="998165" y="1836355"/>
                  </a:lnTo>
                  <a:lnTo>
                    <a:pt x="968098" y="1892053"/>
                  </a:lnTo>
                  <a:lnTo>
                    <a:pt x="935961" y="1946525"/>
                  </a:lnTo>
                  <a:lnTo>
                    <a:pt x="902523" y="1999181"/>
                  </a:lnTo>
                  <a:lnTo>
                    <a:pt x="868556" y="2049426"/>
                  </a:lnTo>
                  <a:lnTo>
                    <a:pt x="834830" y="2096669"/>
                  </a:lnTo>
                  <a:lnTo>
                    <a:pt x="802116" y="2140316"/>
                  </a:lnTo>
                  <a:lnTo>
                    <a:pt x="771184" y="2179775"/>
                  </a:lnTo>
                  <a:lnTo>
                    <a:pt x="742806" y="2214454"/>
                  </a:lnTo>
                  <a:lnTo>
                    <a:pt x="717753" y="2243759"/>
                  </a:lnTo>
                  <a:lnTo>
                    <a:pt x="680700" y="2283878"/>
                  </a:lnTo>
                  <a:lnTo>
                    <a:pt x="646681" y="2308914"/>
                  </a:lnTo>
                  <a:lnTo>
                    <a:pt x="610613" y="2328414"/>
                  </a:lnTo>
                  <a:lnTo>
                    <a:pt x="564713" y="2350950"/>
                  </a:lnTo>
                  <a:lnTo>
                    <a:pt x="511652" y="2375470"/>
                  </a:lnTo>
                  <a:lnTo>
                    <a:pt x="454105" y="2400919"/>
                  </a:lnTo>
                  <a:lnTo>
                    <a:pt x="394743" y="2426242"/>
                  </a:lnTo>
                  <a:lnTo>
                    <a:pt x="336240" y="2450386"/>
                  </a:lnTo>
                  <a:lnTo>
                    <a:pt x="281268" y="2472296"/>
                  </a:lnTo>
                  <a:lnTo>
                    <a:pt x="232500" y="2490918"/>
                  </a:lnTo>
                  <a:lnTo>
                    <a:pt x="192609" y="2505199"/>
                  </a:lnTo>
                  <a:lnTo>
                    <a:pt x="118562" y="2523689"/>
                  </a:lnTo>
                  <a:lnTo>
                    <a:pt x="64929" y="2530644"/>
                  </a:lnTo>
                  <a:lnTo>
                    <a:pt x="5652" y="2535284"/>
                  </a:lnTo>
                  <a:lnTo>
                    <a:pt x="0" y="2535525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213" y="2258222"/>
              <a:ext cx="65875" cy="90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7888" y="1839671"/>
              <a:ext cx="68089" cy="9272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92182" y="1982793"/>
              <a:ext cx="62230" cy="92075"/>
            </a:xfrm>
            <a:custGeom>
              <a:avLst/>
              <a:gdLst/>
              <a:ahLst/>
              <a:cxnLst/>
              <a:rect l="l" t="t" r="r" b="b"/>
              <a:pathLst>
                <a:path w="62230" h="92075">
                  <a:moveTo>
                    <a:pt x="41506" y="91737"/>
                  </a:moveTo>
                  <a:lnTo>
                    <a:pt x="6655" y="67334"/>
                  </a:lnTo>
                  <a:lnTo>
                    <a:pt x="0" y="43527"/>
                  </a:lnTo>
                  <a:lnTo>
                    <a:pt x="332" y="35999"/>
                  </a:lnTo>
                  <a:lnTo>
                    <a:pt x="25561" y="0"/>
                  </a:lnTo>
                  <a:lnTo>
                    <a:pt x="35355" y="384"/>
                  </a:lnTo>
                  <a:lnTo>
                    <a:pt x="60336" y="34027"/>
                  </a:lnTo>
                  <a:lnTo>
                    <a:pt x="62093" y="43950"/>
                  </a:lnTo>
                  <a:lnTo>
                    <a:pt x="59875" y="54572"/>
                  </a:lnTo>
                  <a:lnTo>
                    <a:pt x="56648" y="64821"/>
                  </a:lnTo>
                  <a:lnTo>
                    <a:pt x="52411" y="74695"/>
                  </a:lnTo>
                  <a:lnTo>
                    <a:pt x="47165" y="84196"/>
                  </a:lnTo>
                  <a:lnTo>
                    <a:pt x="41506" y="91737"/>
                  </a:lnTo>
                  <a:close/>
                </a:path>
              </a:pathLst>
            </a:custGeom>
            <a:solidFill>
              <a:srgbClr val="8FBA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706808" y="7748755"/>
              <a:ext cx="2581275" cy="2221865"/>
            </a:xfrm>
            <a:custGeom>
              <a:avLst/>
              <a:gdLst/>
              <a:ahLst/>
              <a:cxnLst/>
              <a:rect l="l" t="t" r="r" b="b"/>
              <a:pathLst>
                <a:path w="2581275" h="2221865">
                  <a:moveTo>
                    <a:pt x="869198" y="2221361"/>
                  </a:moveTo>
                  <a:lnTo>
                    <a:pt x="782969" y="2220455"/>
                  </a:lnTo>
                  <a:lnTo>
                    <a:pt x="754789" y="2221064"/>
                  </a:lnTo>
                  <a:lnTo>
                    <a:pt x="723799" y="2221248"/>
                  </a:lnTo>
                  <a:lnTo>
                    <a:pt x="652379" y="2219662"/>
                  </a:lnTo>
                  <a:lnTo>
                    <a:pt x="589978" y="2213529"/>
                  </a:lnTo>
                  <a:lnTo>
                    <a:pt x="534747" y="2201683"/>
                  </a:lnTo>
                  <a:lnTo>
                    <a:pt x="485034" y="2183510"/>
                  </a:lnTo>
                  <a:lnTo>
                    <a:pt x="439182" y="2158393"/>
                  </a:lnTo>
                  <a:lnTo>
                    <a:pt x="394125" y="2124381"/>
                  </a:lnTo>
                  <a:lnTo>
                    <a:pt x="351610" y="2083822"/>
                  </a:lnTo>
                  <a:lnTo>
                    <a:pt x="312003" y="2038926"/>
                  </a:lnTo>
                  <a:lnTo>
                    <a:pt x="275673" y="1991904"/>
                  </a:lnTo>
                  <a:lnTo>
                    <a:pt x="242987" y="1944969"/>
                  </a:lnTo>
                  <a:lnTo>
                    <a:pt x="214314" y="1900329"/>
                  </a:lnTo>
                  <a:lnTo>
                    <a:pt x="190022" y="1860198"/>
                  </a:lnTo>
                  <a:lnTo>
                    <a:pt x="156052" y="1802304"/>
                  </a:lnTo>
                  <a:lnTo>
                    <a:pt x="147110" y="1788963"/>
                  </a:lnTo>
                  <a:lnTo>
                    <a:pt x="123207" y="1740079"/>
                  </a:lnTo>
                  <a:lnTo>
                    <a:pt x="108322" y="1698429"/>
                  </a:lnTo>
                  <a:lnTo>
                    <a:pt x="92323" y="1648442"/>
                  </a:lnTo>
                  <a:lnTo>
                    <a:pt x="75841" y="1592473"/>
                  </a:lnTo>
                  <a:lnTo>
                    <a:pt x="59509" y="1532872"/>
                  </a:lnTo>
                  <a:lnTo>
                    <a:pt x="43956" y="1471992"/>
                  </a:lnTo>
                  <a:lnTo>
                    <a:pt x="29816" y="1412185"/>
                  </a:lnTo>
                  <a:lnTo>
                    <a:pt x="17718" y="1355805"/>
                  </a:lnTo>
                  <a:lnTo>
                    <a:pt x="8295" y="1305203"/>
                  </a:lnTo>
                  <a:lnTo>
                    <a:pt x="2179" y="1262731"/>
                  </a:lnTo>
                  <a:lnTo>
                    <a:pt x="0" y="1230743"/>
                  </a:lnTo>
                  <a:lnTo>
                    <a:pt x="1975" y="1206669"/>
                  </a:lnTo>
                  <a:lnTo>
                    <a:pt x="16219" y="1133568"/>
                  </a:lnTo>
                  <a:lnTo>
                    <a:pt x="27449" y="1086435"/>
                  </a:lnTo>
                  <a:lnTo>
                    <a:pt x="40724" y="1033510"/>
                  </a:lnTo>
                  <a:lnTo>
                    <a:pt x="71331" y="914072"/>
                  </a:lnTo>
                  <a:lnTo>
                    <a:pt x="87623" y="849453"/>
                  </a:lnTo>
                  <a:lnTo>
                    <a:pt x="103882" y="782829"/>
                  </a:lnTo>
                  <a:lnTo>
                    <a:pt x="154885" y="671184"/>
                  </a:lnTo>
                  <a:lnTo>
                    <a:pt x="241162" y="534439"/>
                  </a:lnTo>
                  <a:lnTo>
                    <a:pt x="322453" y="418631"/>
                  </a:lnTo>
                  <a:lnTo>
                    <a:pt x="358497" y="369798"/>
                  </a:lnTo>
                  <a:lnTo>
                    <a:pt x="559700" y="265493"/>
                  </a:lnTo>
                  <a:lnTo>
                    <a:pt x="666808" y="240563"/>
                  </a:lnTo>
                  <a:lnTo>
                    <a:pt x="729464" y="225693"/>
                  </a:lnTo>
                  <a:lnTo>
                    <a:pt x="734875" y="223703"/>
                  </a:lnTo>
                  <a:lnTo>
                    <a:pt x="803861" y="212664"/>
                  </a:lnTo>
                  <a:lnTo>
                    <a:pt x="996675" y="179987"/>
                  </a:lnTo>
                  <a:lnTo>
                    <a:pt x="1290048" y="129816"/>
                  </a:lnTo>
                  <a:lnTo>
                    <a:pt x="1712936" y="77834"/>
                  </a:lnTo>
                  <a:lnTo>
                    <a:pt x="2472933" y="7844"/>
                  </a:lnTo>
                  <a:lnTo>
                    <a:pt x="2581190" y="0"/>
                  </a:lnTo>
                  <a:lnTo>
                    <a:pt x="2581190" y="1869350"/>
                  </a:lnTo>
                  <a:lnTo>
                    <a:pt x="2198288" y="1982738"/>
                  </a:lnTo>
                  <a:lnTo>
                    <a:pt x="1452436" y="2104145"/>
                  </a:lnTo>
                  <a:lnTo>
                    <a:pt x="1370439" y="2122460"/>
                  </a:lnTo>
                  <a:lnTo>
                    <a:pt x="1185175" y="2162753"/>
                  </a:lnTo>
                  <a:lnTo>
                    <a:pt x="987732" y="2203046"/>
                  </a:lnTo>
                  <a:lnTo>
                    <a:pt x="869198" y="2221361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62464" y="7833804"/>
              <a:ext cx="1925955" cy="1974850"/>
            </a:xfrm>
            <a:custGeom>
              <a:avLst/>
              <a:gdLst/>
              <a:ahLst/>
              <a:cxnLst/>
              <a:rect l="l" t="t" r="r" b="b"/>
              <a:pathLst>
                <a:path w="1925955" h="1974850">
                  <a:moveTo>
                    <a:pt x="1925523" y="1527086"/>
                  </a:moveTo>
                  <a:lnTo>
                    <a:pt x="1186167" y="1711960"/>
                  </a:lnTo>
                  <a:lnTo>
                    <a:pt x="228" y="1965756"/>
                  </a:lnTo>
                  <a:lnTo>
                    <a:pt x="0" y="1974824"/>
                  </a:lnTo>
                  <a:lnTo>
                    <a:pt x="1064399" y="1796453"/>
                  </a:lnTo>
                  <a:lnTo>
                    <a:pt x="1925523" y="1551127"/>
                  </a:lnTo>
                  <a:lnTo>
                    <a:pt x="1925523" y="1527086"/>
                  </a:lnTo>
                  <a:close/>
                </a:path>
                <a:path w="1925955" h="1974850">
                  <a:moveTo>
                    <a:pt x="1925523" y="1303058"/>
                  </a:moveTo>
                  <a:lnTo>
                    <a:pt x="1548853" y="1405496"/>
                  </a:lnTo>
                  <a:lnTo>
                    <a:pt x="810920" y="1566887"/>
                  </a:lnTo>
                  <a:lnTo>
                    <a:pt x="166458" y="1622945"/>
                  </a:lnTo>
                  <a:lnTo>
                    <a:pt x="8039" y="1632915"/>
                  </a:lnTo>
                  <a:lnTo>
                    <a:pt x="6794" y="1686814"/>
                  </a:lnTo>
                  <a:lnTo>
                    <a:pt x="735330" y="1648421"/>
                  </a:lnTo>
                  <a:lnTo>
                    <a:pt x="1697202" y="1415008"/>
                  </a:lnTo>
                  <a:lnTo>
                    <a:pt x="1909610" y="1335735"/>
                  </a:lnTo>
                  <a:lnTo>
                    <a:pt x="1925523" y="1332191"/>
                  </a:lnTo>
                  <a:lnTo>
                    <a:pt x="1925523" y="1303058"/>
                  </a:lnTo>
                  <a:close/>
                </a:path>
                <a:path w="1925955" h="1974850">
                  <a:moveTo>
                    <a:pt x="1925523" y="911440"/>
                  </a:moveTo>
                  <a:lnTo>
                    <a:pt x="1591056" y="984885"/>
                  </a:lnTo>
                  <a:lnTo>
                    <a:pt x="1925523" y="948461"/>
                  </a:lnTo>
                  <a:lnTo>
                    <a:pt x="1925523" y="911440"/>
                  </a:lnTo>
                  <a:close/>
                </a:path>
                <a:path w="1925955" h="1974850">
                  <a:moveTo>
                    <a:pt x="1925523" y="595274"/>
                  </a:moveTo>
                  <a:lnTo>
                    <a:pt x="26365" y="775246"/>
                  </a:lnTo>
                  <a:lnTo>
                    <a:pt x="25120" y="832446"/>
                  </a:lnTo>
                  <a:lnTo>
                    <a:pt x="1387932" y="723950"/>
                  </a:lnTo>
                  <a:lnTo>
                    <a:pt x="1925523" y="630034"/>
                  </a:lnTo>
                  <a:lnTo>
                    <a:pt x="1925523" y="595274"/>
                  </a:lnTo>
                  <a:close/>
                </a:path>
                <a:path w="1925955" h="1974850">
                  <a:moveTo>
                    <a:pt x="1925523" y="367982"/>
                  </a:moveTo>
                  <a:lnTo>
                    <a:pt x="1627949" y="422135"/>
                  </a:lnTo>
                  <a:lnTo>
                    <a:pt x="1798942" y="425411"/>
                  </a:lnTo>
                  <a:lnTo>
                    <a:pt x="1925523" y="412483"/>
                  </a:lnTo>
                  <a:lnTo>
                    <a:pt x="1925523" y="367982"/>
                  </a:lnTo>
                  <a:close/>
                </a:path>
                <a:path w="1925955" h="1974850">
                  <a:moveTo>
                    <a:pt x="1925523" y="134251"/>
                  </a:moveTo>
                  <a:lnTo>
                    <a:pt x="1892185" y="135597"/>
                  </a:lnTo>
                  <a:lnTo>
                    <a:pt x="752525" y="246367"/>
                  </a:lnTo>
                  <a:lnTo>
                    <a:pt x="35877" y="344779"/>
                  </a:lnTo>
                  <a:lnTo>
                    <a:pt x="33947" y="426440"/>
                  </a:lnTo>
                  <a:lnTo>
                    <a:pt x="380682" y="392455"/>
                  </a:lnTo>
                  <a:lnTo>
                    <a:pt x="1059091" y="314655"/>
                  </a:lnTo>
                  <a:lnTo>
                    <a:pt x="1571142" y="225412"/>
                  </a:lnTo>
                  <a:lnTo>
                    <a:pt x="1925523" y="201206"/>
                  </a:lnTo>
                  <a:lnTo>
                    <a:pt x="1925523" y="134251"/>
                  </a:lnTo>
                  <a:close/>
                </a:path>
                <a:path w="1925955" h="1974850">
                  <a:moveTo>
                    <a:pt x="1925523" y="0"/>
                  </a:moveTo>
                  <a:lnTo>
                    <a:pt x="1546479" y="5016"/>
                  </a:lnTo>
                  <a:lnTo>
                    <a:pt x="634390" y="130962"/>
                  </a:lnTo>
                  <a:lnTo>
                    <a:pt x="736231" y="144437"/>
                  </a:lnTo>
                  <a:lnTo>
                    <a:pt x="1715770" y="31635"/>
                  </a:lnTo>
                  <a:lnTo>
                    <a:pt x="1925523" y="32270"/>
                  </a:lnTo>
                  <a:lnTo>
                    <a:pt x="1925523" y="31635"/>
                  </a:lnTo>
                  <a:lnTo>
                    <a:pt x="1925523" y="0"/>
                  </a:lnTo>
                  <a:close/>
                </a:path>
              </a:pathLst>
            </a:custGeom>
            <a:solidFill>
              <a:srgbClr val="81A5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791115" y="8104737"/>
              <a:ext cx="1265555" cy="1748789"/>
            </a:xfrm>
            <a:custGeom>
              <a:avLst/>
              <a:gdLst/>
              <a:ahLst/>
              <a:cxnLst/>
              <a:rect l="l" t="t" r="r" b="b"/>
              <a:pathLst>
                <a:path w="1265555" h="1748790">
                  <a:moveTo>
                    <a:pt x="657650" y="1748294"/>
                  </a:moveTo>
                  <a:lnTo>
                    <a:pt x="604753" y="1746549"/>
                  </a:lnTo>
                  <a:lnTo>
                    <a:pt x="547935" y="1741523"/>
                  </a:lnTo>
                  <a:lnTo>
                    <a:pt x="490899" y="1731887"/>
                  </a:lnTo>
                  <a:lnTo>
                    <a:pt x="437345" y="1716310"/>
                  </a:lnTo>
                  <a:lnTo>
                    <a:pt x="390975" y="1693462"/>
                  </a:lnTo>
                  <a:lnTo>
                    <a:pt x="341634" y="1654921"/>
                  </a:lnTo>
                  <a:lnTo>
                    <a:pt x="295887" y="1608098"/>
                  </a:lnTo>
                  <a:lnTo>
                    <a:pt x="254378" y="1556816"/>
                  </a:lnTo>
                  <a:lnTo>
                    <a:pt x="217752" y="1504897"/>
                  </a:lnTo>
                  <a:lnTo>
                    <a:pt x="186653" y="1456163"/>
                  </a:lnTo>
                  <a:lnTo>
                    <a:pt x="161726" y="1414437"/>
                  </a:lnTo>
                  <a:lnTo>
                    <a:pt x="143615" y="1383540"/>
                  </a:lnTo>
                  <a:lnTo>
                    <a:pt x="132965" y="1367295"/>
                  </a:lnTo>
                  <a:lnTo>
                    <a:pt x="106622" y="1310440"/>
                  </a:lnTo>
                  <a:lnTo>
                    <a:pt x="89872" y="1261664"/>
                  </a:lnTo>
                  <a:lnTo>
                    <a:pt x="72082" y="1204099"/>
                  </a:lnTo>
                  <a:lnTo>
                    <a:pt x="54261" y="1141328"/>
                  </a:lnTo>
                  <a:lnTo>
                    <a:pt x="37417" y="1076933"/>
                  </a:lnTo>
                  <a:lnTo>
                    <a:pt x="22560" y="1014497"/>
                  </a:lnTo>
                  <a:lnTo>
                    <a:pt x="10699" y="957601"/>
                  </a:lnTo>
                  <a:lnTo>
                    <a:pt x="2843" y="909828"/>
                  </a:lnTo>
                  <a:lnTo>
                    <a:pt x="0" y="874761"/>
                  </a:lnTo>
                  <a:lnTo>
                    <a:pt x="2183" y="850317"/>
                  </a:lnTo>
                  <a:lnTo>
                    <a:pt x="8301" y="816342"/>
                  </a:lnTo>
                  <a:lnTo>
                    <a:pt x="17705" y="774030"/>
                  </a:lnTo>
                  <a:lnTo>
                    <a:pt x="29747" y="724574"/>
                  </a:lnTo>
                  <a:lnTo>
                    <a:pt x="75214" y="545272"/>
                  </a:lnTo>
                  <a:lnTo>
                    <a:pt x="91321" y="479170"/>
                  </a:lnTo>
                  <a:lnTo>
                    <a:pt x="104266" y="441631"/>
                  </a:lnTo>
                  <a:lnTo>
                    <a:pt x="125810" y="396622"/>
                  </a:lnTo>
                  <a:lnTo>
                    <a:pt x="153552" y="347026"/>
                  </a:lnTo>
                  <a:lnTo>
                    <a:pt x="185095" y="295723"/>
                  </a:lnTo>
                  <a:lnTo>
                    <a:pt x="218038" y="245597"/>
                  </a:lnTo>
                  <a:lnTo>
                    <a:pt x="249983" y="199529"/>
                  </a:lnTo>
                  <a:lnTo>
                    <a:pt x="278530" y="160402"/>
                  </a:lnTo>
                  <a:lnTo>
                    <a:pt x="315835" y="114498"/>
                  </a:lnTo>
                  <a:lnTo>
                    <a:pt x="382606" y="76015"/>
                  </a:lnTo>
                  <a:lnTo>
                    <a:pt x="479963" y="38944"/>
                  </a:lnTo>
                  <a:lnTo>
                    <a:pt x="567793" y="11026"/>
                  </a:lnTo>
                  <a:lnTo>
                    <a:pt x="605983" y="0"/>
                  </a:lnTo>
                  <a:lnTo>
                    <a:pt x="645135" y="5296"/>
                  </a:lnTo>
                  <a:lnTo>
                    <a:pt x="740971" y="25382"/>
                  </a:lnTo>
                  <a:lnTo>
                    <a:pt x="861059" y="66555"/>
                  </a:lnTo>
                  <a:lnTo>
                    <a:pt x="972968" y="135110"/>
                  </a:lnTo>
                  <a:lnTo>
                    <a:pt x="1025088" y="201573"/>
                  </a:lnTo>
                  <a:lnTo>
                    <a:pt x="1083372" y="298434"/>
                  </a:lnTo>
                  <a:lnTo>
                    <a:pt x="1130813" y="385803"/>
                  </a:lnTo>
                  <a:lnTo>
                    <a:pt x="1150406" y="423790"/>
                  </a:lnTo>
                  <a:lnTo>
                    <a:pt x="1171118" y="479745"/>
                  </a:lnTo>
                  <a:lnTo>
                    <a:pt x="1215192" y="612284"/>
                  </a:lnTo>
                  <a:lnTo>
                    <a:pt x="1255531" y="768415"/>
                  </a:lnTo>
                  <a:lnTo>
                    <a:pt x="1265040" y="895146"/>
                  </a:lnTo>
                  <a:lnTo>
                    <a:pt x="1252169" y="975532"/>
                  </a:lnTo>
                  <a:lnTo>
                    <a:pt x="1240114" y="1047663"/>
                  </a:lnTo>
                  <a:lnTo>
                    <a:pt x="1228678" y="1112346"/>
                  </a:lnTo>
                  <a:lnTo>
                    <a:pt x="1217665" y="1170390"/>
                  </a:lnTo>
                  <a:lnTo>
                    <a:pt x="1206878" y="1222603"/>
                  </a:lnTo>
                  <a:lnTo>
                    <a:pt x="1196121" y="1269793"/>
                  </a:lnTo>
                  <a:lnTo>
                    <a:pt x="1185197" y="1312766"/>
                  </a:lnTo>
                  <a:lnTo>
                    <a:pt x="1173910" y="1352332"/>
                  </a:lnTo>
                  <a:lnTo>
                    <a:pt x="1162062" y="1389298"/>
                  </a:lnTo>
                  <a:lnTo>
                    <a:pt x="1135901" y="1458662"/>
                  </a:lnTo>
                  <a:lnTo>
                    <a:pt x="1105141" y="1527321"/>
                  </a:lnTo>
                  <a:lnTo>
                    <a:pt x="1053037" y="1584281"/>
                  </a:lnTo>
                  <a:lnTo>
                    <a:pt x="1010425" y="1616803"/>
                  </a:lnTo>
                  <a:lnTo>
                    <a:pt x="961702" y="1649451"/>
                  </a:lnTo>
                  <a:lnTo>
                    <a:pt x="910565" y="1680298"/>
                  </a:lnTo>
                  <a:lnTo>
                    <a:pt x="860711" y="1707417"/>
                  </a:lnTo>
                  <a:lnTo>
                    <a:pt x="815836" y="1728883"/>
                  </a:lnTo>
                  <a:lnTo>
                    <a:pt x="779637" y="1742767"/>
                  </a:lnTo>
                  <a:lnTo>
                    <a:pt x="736880" y="1747262"/>
                  </a:lnTo>
                  <a:lnTo>
                    <a:pt x="702926" y="1748089"/>
                  </a:lnTo>
                  <a:lnTo>
                    <a:pt x="657650" y="1748294"/>
                  </a:lnTo>
                  <a:close/>
                </a:path>
              </a:pathLst>
            </a:custGeom>
            <a:solidFill>
              <a:srgbClr val="C6D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048784" y="8459782"/>
              <a:ext cx="751840" cy="1040130"/>
            </a:xfrm>
            <a:custGeom>
              <a:avLst/>
              <a:gdLst/>
              <a:ahLst/>
              <a:cxnLst/>
              <a:rect l="l" t="t" r="r" b="b"/>
              <a:pathLst>
                <a:path w="751840" h="1040129">
                  <a:moveTo>
                    <a:pt x="378142" y="1039595"/>
                  </a:moveTo>
                  <a:lnTo>
                    <a:pt x="320253" y="1037190"/>
                  </a:lnTo>
                  <a:lnTo>
                    <a:pt x="261848" y="1028028"/>
                  </a:lnTo>
                  <a:lnTo>
                    <a:pt x="213763" y="1008625"/>
                  </a:lnTo>
                  <a:lnTo>
                    <a:pt x="175220" y="974991"/>
                  </a:lnTo>
                  <a:lnTo>
                    <a:pt x="139175" y="930794"/>
                  </a:lnTo>
                  <a:lnTo>
                    <a:pt x="107069" y="884037"/>
                  </a:lnTo>
                  <a:lnTo>
                    <a:pt x="80340" y="842722"/>
                  </a:lnTo>
                  <a:lnTo>
                    <a:pt x="60428" y="814850"/>
                  </a:lnTo>
                  <a:lnTo>
                    <a:pt x="36211" y="740372"/>
                  </a:lnTo>
                  <a:lnTo>
                    <a:pt x="23000" y="679216"/>
                  </a:lnTo>
                  <a:lnTo>
                    <a:pt x="11391" y="615409"/>
                  </a:lnTo>
                  <a:lnTo>
                    <a:pt x="3140" y="558918"/>
                  </a:lnTo>
                  <a:lnTo>
                    <a:pt x="0" y="519715"/>
                  </a:lnTo>
                  <a:lnTo>
                    <a:pt x="3214" y="493709"/>
                  </a:lnTo>
                  <a:lnTo>
                    <a:pt x="11812" y="454314"/>
                  </a:lnTo>
                  <a:lnTo>
                    <a:pt x="24223" y="404423"/>
                  </a:lnTo>
                  <a:lnTo>
                    <a:pt x="38877" y="346926"/>
                  </a:lnTo>
                  <a:lnTo>
                    <a:pt x="54204" y="284716"/>
                  </a:lnTo>
                  <a:lnTo>
                    <a:pt x="71817" y="241276"/>
                  </a:lnTo>
                  <a:lnTo>
                    <a:pt x="102275" y="187882"/>
                  </a:lnTo>
                  <a:lnTo>
                    <a:pt x="137270" y="134532"/>
                  </a:lnTo>
                  <a:lnTo>
                    <a:pt x="168489" y="91223"/>
                  </a:lnTo>
                  <a:lnTo>
                    <a:pt x="227006" y="45102"/>
                  </a:lnTo>
                  <a:lnTo>
                    <a:pt x="284744" y="23103"/>
                  </a:lnTo>
                  <a:lnTo>
                    <a:pt x="336922" y="6540"/>
                  </a:lnTo>
                  <a:lnTo>
                    <a:pt x="359629" y="0"/>
                  </a:lnTo>
                  <a:lnTo>
                    <a:pt x="382914" y="3102"/>
                  </a:lnTo>
                  <a:lnTo>
                    <a:pt x="439903" y="14963"/>
                  </a:lnTo>
                  <a:lnTo>
                    <a:pt x="511300" y="39417"/>
                  </a:lnTo>
                  <a:lnTo>
                    <a:pt x="577806" y="80295"/>
                  </a:lnTo>
                  <a:lnTo>
                    <a:pt x="608589" y="119748"/>
                  </a:lnTo>
                  <a:lnTo>
                    <a:pt x="643213" y="177282"/>
                  </a:lnTo>
                  <a:lnTo>
                    <a:pt x="671472" y="229189"/>
                  </a:lnTo>
                  <a:lnTo>
                    <a:pt x="695512" y="285010"/>
                  </a:lnTo>
                  <a:lnTo>
                    <a:pt x="721804" y="363766"/>
                  </a:lnTo>
                  <a:lnTo>
                    <a:pt x="745890" y="456537"/>
                  </a:lnTo>
                  <a:lnTo>
                    <a:pt x="751623" y="531833"/>
                  </a:lnTo>
                  <a:lnTo>
                    <a:pt x="739569" y="606944"/>
                  </a:lnTo>
                  <a:lnTo>
                    <a:pt x="728543" y="669889"/>
                  </a:lnTo>
                  <a:lnTo>
                    <a:pt x="718055" y="722729"/>
                  </a:lnTo>
                  <a:lnTo>
                    <a:pt x="707617" y="767525"/>
                  </a:lnTo>
                  <a:lnTo>
                    <a:pt x="696738" y="806338"/>
                  </a:lnTo>
                  <a:lnTo>
                    <a:pt x="671702" y="874260"/>
                  </a:lnTo>
                  <a:lnTo>
                    <a:pt x="630018" y="937597"/>
                  </a:lnTo>
                  <a:lnTo>
                    <a:pt x="583203" y="972373"/>
                  </a:lnTo>
                  <a:lnTo>
                    <a:pt x="528909" y="1005153"/>
                  </a:lnTo>
                  <a:lnTo>
                    <a:pt x="479921" y="1029274"/>
                  </a:lnTo>
                  <a:lnTo>
                    <a:pt x="424679" y="1038727"/>
                  </a:lnTo>
                  <a:lnTo>
                    <a:pt x="378142" y="1039595"/>
                  </a:lnTo>
                  <a:close/>
                </a:path>
              </a:pathLst>
            </a:custGeom>
            <a:solidFill>
              <a:srgbClr val="A3BE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185824" y="8675755"/>
              <a:ext cx="569595" cy="755650"/>
            </a:xfrm>
            <a:custGeom>
              <a:avLst/>
              <a:gdLst/>
              <a:ahLst/>
              <a:cxnLst/>
              <a:rect l="l" t="t" r="r" b="b"/>
              <a:pathLst>
                <a:path w="569594" h="755650">
                  <a:moveTo>
                    <a:pt x="159445" y="755166"/>
                  </a:moveTo>
                  <a:lnTo>
                    <a:pt x="184567" y="607712"/>
                  </a:lnTo>
                  <a:lnTo>
                    <a:pt x="233453" y="399327"/>
                  </a:lnTo>
                  <a:lnTo>
                    <a:pt x="235603" y="282451"/>
                  </a:lnTo>
                  <a:lnTo>
                    <a:pt x="138510" y="148134"/>
                  </a:lnTo>
                  <a:lnTo>
                    <a:pt x="78421" y="63987"/>
                  </a:lnTo>
                  <a:lnTo>
                    <a:pt x="0" y="0"/>
                  </a:lnTo>
                  <a:lnTo>
                    <a:pt x="102864" y="50397"/>
                  </a:lnTo>
                  <a:lnTo>
                    <a:pt x="184454" y="168859"/>
                  </a:lnTo>
                  <a:lnTo>
                    <a:pt x="254162" y="250400"/>
                  </a:lnTo>
                  <a:lnTo>
                    <a:pt x="310856" y="260140"/>
                  </a:lnTo>
                  <a:lnTo>
                    <a:pt x="429903" y="238509"/>
                  </a:lnTo>
                  <a:lnTo>
                    <a:pt x="569432" y="262065"/>
                  </a:lnTo>
                  <a:lnTo>
                    <a:pt x="388485" y="272825"/>
                  </a:lnTo>
                  <a:lnTo>
                    <a:pt x="273852" y="317446"/>
                  </a:lnTo>
                  <a:lnTo>
                    <a:pt x="226550" y="514279"/>
                  </a:lnTo>
                  <a:lnTo>
                    <a:pt x="159445" y="755166"/>
                  </a:lnTo>
                  <a:close/>
                </a:path>
              </a:pathLst>
            </a:custGeom>
            <a:solidFill>
              <a:srgbClr val="C6D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179813" y="8624315"/>
              <a:ext cx="473709" cy="699135"/>
            </a:xfrm>
            <a:custGeom>
              <a:avLst/>
              <a:gdLst/>
              <a:ahLst/>
              <a:cxnLst/>
              <a:rect l="l" t="t" r="r" b="b"/>
              <a:pathLst>
                <a:path w="473709" h="699134">
                  <a:moveTo>
                    <a:pt x="130149" y="411035"/>
                  </a:moveTo>
                  <a:lnTo>
                    <a:pt x="104419" y="380644"/>
                  </a:lnTo>
                  <a:lnTo>
                    <a:pt x="81368" y="375805"/>
                  </a:lnTo>
                  <a:lnTo>
                    <a:pt x="59448" y="383933"/>
                  </a:lnTo>
                  <a:lnTo>
                    <a:pt x="11353" y="423341"/>
                  </a:lnTo>
                  <a:lnTo>
                    <a:pt x="0" y="465099"/>
                  </a:lnTo>
                  <a:lnTo>
                    <a:pt x="12" y="476034"/>
                  </a:lnTo>
                  <a:lnTo>
                    <a:pt x="34163" y="495896"/>
                  </a:lnTo>
                  <a:lnTo>
                    <a:pt x="68948" y="500519"/>
                  </a:lnTo>
                  <a:lnTo>
                    <a:pt x="77978" y="499364"/>
                  </a:lnTo>
                  <a:lnTo>
                    <a:pt x="106591" y="469252"/>
                  </a:lnTo>
                  <a:lnTo>
                    <a:pt x="128219" y="433781"/>
                  </a:lnTo>
                  <a:lnTo>
                    <a:pt x="130149" y="411035"/>
                  </a:lnTo>
                  <a:close/>
                </a:path>
                <a:path w="473709" h="699134">
                  <a:moveTo>
                    <a:pt x="170434" y="320763"/>
                  </a:moveTo>
                  <a:lnTo>
                    <a:pt x="140550" y="269455"/>
                  </a:lnTo>
                  <a:lnTo>
                    <a:pt x="95288" y="241033"/>
                  </a:lnTo>
                  <a:lnTo>
                    <a:pt x="50177" y="233946"/>
                  </a:lnTo>
                  <a:lnTo>
                    <a:pt x="44475" y="234124"/>
                  </a:lnTo>
                  <a:lnTo>
                    <a:pt x="40589" y="241096"/>
                  </a:lnTo>
                  <a:lnTo>
                    <a:pt x="37896" y="248399"/>
                  </a:lnTo>
                  <a:lnTo>
                    <a:pt x="36398" y="256044"/>
                  </a:lnTo>
                  <a:lnTo>
                    <a:pt x="36106" y="264020"/>
                  </a:lnTo>
                  <a:lnTo>
                    <a:pt x="43548" y="282448"/>
                  </a:lnTo>
                  <a:lnTo>
                    <a:pt x="73228" y="323926"/>
                  </a:lnTo>
                  <a:lnTo>
                    <a:pt x="105130" y="344855"/>
                  </a:lnTo>
                  <a:lnTo>
                    <a:pt x="132969" y="358813"/>
                  </a:lnTo>
                  <a:lnTo>
                    <a:pt x="139014" y="356628"/>
                  </a:lnTo>
                  <a:lnTo>
                    <a:pt x="152209" y="349808"/>
                  </a:lnTo>
                  <a:lnTo>
                    <a:pt x="165150" y="337985"/>
                  </a:lnTo>
                  <a:lnTo>
                    <a:pt x="170434" y="320763"/>
                  </a:lnTo>
                  <a:close/>
                </a:path>
                <a:path w="473709" h="699134">
                  <a:moveTo>
                    <a:pt x="200990" y="420077"/>
                  </a:moveTo>
                  <a:lnTo>
                    <a:pt x="190881" y="408787"/>
                  </a:lnTo>
                  <a:lnTo>
                    <a:pt x="176593" y="407670"/>
                  </a:lnTo>
                  <a:lnTo>
                    <a:pt x="163842" y="411111"/>
                  </a:lnTo>
                  <a:lnTo>
                    <a:pt x="141173" y="445592"/>
                  </a:lnTo>
                  <a:lnTo>
                    <a:pt x="123012" y="486676"/>
                  </a:lnTo>
                  <a:lnTo>
                    <a:pt x="121043" y="498182"/>
                  </a:lnTo>
                  <a:lnTo>
                    <a:pt x="117017" y="519557"/>
                  </a:lnTo>
                  <a:lnTo>
                    <a:pt x="113753" y="544309"/>
                  </a:lnTo>
                  <a:lnTo>
                    <a:pt x="114071" y="565950"/>
                  </a:lnTo>
                  <a:lnTo>
                    <a:pt x="116674" y="572376"/>
                  </a:lnTo>
                  <a:lnTo>
                    <a:pt x="120370" y="577875"/>
                  </a:lnTo>
                  <a:lnTo>
                    <a:pt x="125158" y="582460"/>
                  </a:lnTo>
                  <a:lnTo>
                    <a:pt x="131051" y="586105"/>
                  </a:lnTo>
                  <a:lnTo>
                    <a:pt x="141770" y="576719"/>
                  </a:lnTo>
                  <a:lnTo>
                    <a:pt x="168732" y="543864"/>
                  </a:lnTo>
                  <a:lnTo>
                    <a:pt x="194868" y="487235"/>
                  </a:lnTo>
                  <a:lnTo>
                    <a:pt x="200990" y="420077"/>
                  </a:lnTo>
                  <a:close/>
                </a:path>
                <a:path w="473709" h="699134">
                  <a:moveTo>
                    <a:pt x="263563" y="152806"/>
                  </a:moveTo>
                  <a:lnTo>
                    <a:pt x="252247" y="102857"/>
                  </a:lnTo>
                  <a:lnTo>
                    <a:pt x="233362" y="67398"/>
                  </a:lnTo>
                  <a:lnTo>
                    <a:pt x="203377" y="36360"/>
                  </a:lnTo>
                  <a:lnTo>
                    <a:pt x="194652" y="31292"/>
                  </a:lnTo>
                  <a:lnTo>
                    <a:pt x="185902" y="36042"/>
                  </a:lnTo>
                  <a:lnTo>
                    <a:pt x="179806" y="52565"/>
                  </a:lnTo>
                  <a:lnTo>
                    <a:pt x="176237" y="70256"/>
                  </a:lnTo>
                  <a:lnTo>
                    <a:pt x="175069" y="78511"/>
                  </a:lnTo>
                  <a:lnTo>
                    <a:pt x="177330" y="89560"/>
                  </a:lnTo>
                  <a:lnTo>
                    <a:pt x="190919" y="143103"/>
                  </a:lnTo>
                  <a:lnTo>
                    <a:pt x="215353" y="182816"/>
                  </a:lnTo>
                  <a:lnTo>
                    <a:pt x="234137" y="200710"/>
                  </a:lnTo>
                  <a:lnTo>
                    <a:pt x="237705" y="199224"/>
                  </a:lnTo>
                  <a:lnTo>
                    <a:pt x="245503" y="195338"/>
                  </a:lnTo>
                  <a:lnTo>
                    <a:pt x="253187" y="189915"/>
                  </a:lnTo>
                  <a:lnTo>
                    <a:pt x="256438" y="183832"/>
                  </a:lnTo>
                  <a:lnTo>
                    <a:pt x="257822" y="175983"/>
                  </a:lnTo>
                  <a:lnTo>
                    <a:pt x="259473" y="168198"/>
                  </a:lnTo>
                  <a:lnTo>
                    <a:pt x="261391" y="160477"/>
                  </a:lnTo>
                  <a:lnTo>
                    <a:pt x="263563" y="152806"/>
                  </a:lnTo>
                  <a:close/>
                </a:path>
                <a:path w="473709" h="699134">
                  <a:moveTo>
                    <a:pt x="341083" y="628472"/>
                  </a:moveTo>
                  <a:lnTo>
                    <a:pt x="334492" y="574382"/>
                  </a:lnTo>
                  <a:lnTo>
                    <a:pt x="309168" y="519861"/>
                  </a:lnTo>
                  <a:lnTo>
                    <a:pt x="297840" y="521919"/>
                  </a:lnTo>
                  <a:lnTo>
                    <a:pt x="288150" y="534289"/>
                  </a:lnTo>
                  <a:lnTo>
                    <a:pt x="281381" y="548157"/>
                  </a:lnTo>
                  <a:lnTo>
                    <a:pt x="278841" y="554736"/>
                  </a:lnTo>
                  <a:lnTo>
                    <a:pt x="279539" y="565912"/>
                  </a:lnTo>
                  <a:lnTo>
                    <a:pt x="284137" y="617994"/>
                  </a:lnTo>
                  <a:lnTo>
                    <a:pt x="297357" y="660730"/>
                  </a:lnTo>
                  <a:lnTo>
                    <a:pt x="322186" y="698906"/>
                  </a:lnTo>
                  <a:lnTo>
                    <a:pt x="334860" y="690194"/>
                  </a:lnTo>
                  <a:lnTo>
                    <a:pt x="337680" y="674890"/>
                  </a:lnTo>
                  <a:lnTo>
                    <a:pt x="339661" y="659498"/>
                  </a:lnTo>
                  <a:lnTo>
                    <a:pt x="340791" y="644029"/>
                  </a:lnTo>
                  <a:lnTo>
                    <a:pt x="341083" y="628472"/>
                  </a:lnTo>
                  <a:close/>
                </a:path>
                <a:path w="473709" h="699134">
                  <a:moveTo>
                    <a:pt x="364617" y="68656"/>
                  </a:moveTo>
                  <a:lnTo>
                    <a:pt x="359892" y="15582"/>
                  </a:lnTo>
                  <a:lnTo>
                    <a:pt x="347268" y="0"/>
                  </a:lnTo>
                  <a:lnTo>
                    <a:pt x="337146" y="609"/>
                  </a:lnTo>
                  <a:lnTo>
                    <a:pt x="328256" y="2260"/>
                  </a:lnTo>
                  <a:lnTo>
                    <a:pt x="324446" y="3200"/>
                  </a:lnTo>
                  <a:lnTo>
                    <a:pt x="300342" y="54279"/>
                  </a:lnTo>
                  <a:lnTo>
                    <a:pt x="286588" y="94119"/>
                  </a:lnTo>
                  <a:lnTo>
                    <a:pt x="282917" y="103771"/>
                  </a:lnTo>
                  <a:lnTo>
                    <a:pt x="280695" y="115443"/>
                  </a:lnTo>
                  <a:lnTo>
                    <a:pt x="279476" y="133743"/>
                  </a:lnTo>
                  <a:lnTo>
                    <a:pt x="278841" y="158013"/>
                  </a:lnTo>
                  <a:lnTo>
                    <a:pt x="284175" y="169595"/>
                  </a:lnTo>
                  <a:lnTo>
                    <a:pt x="290664" y="180378"/>
                  </a:lnTo>
                  <a:lnTo>
                    <a:pt x="298323" y="190373"/>
                  </a:lnTo>
                  <a:lnTo>
                    <a:pt x="307124" y="199580"/>
                  </a:lnTo>
                  <a:lnTo>
                    <a:pt x="316826" y="194589"/>
                  </a:lnTo>
                  <a:lnTo>
                    <a:pt x="330212" y="177114"/>
                  </a:lnTo>
                  <a:lnTo>
                    <a:pt x="342074" y="158381"/>
                  </a:lnTo>
                  <a:lnTo>
                    <a:pt x="347192" y="149631"/>
                  </a:lnTo>
                  <a:lnTo>
                    <a:pt x="364617" y="68656"/>
                  </a:lnTo>
                  <a:close/>
                </a:path>
                <a:path w="473709" h="699134">
                  <a:moveTo>
                    <a:pt x="430618" y="182841"/>
                  </a:moveTo>
                  <a:lnTo>
                    <a:pt x="429996" y="165912"/>
                  </a:lnTo>
                  <a:lnTo>
                    <a:pt x="426402" y="154279"/>
                  </a:lnTo>
                  <a:lnTo>
                    <a:pt x="417703" y="150025"/>
                  </a:lnTo>
                  <a:lnTo>
                    <a:pt x="405434" y="150329"/>
                  </a:lnTo>
                  <a:lnTo>
                    <a:pt x="359676" y="177863"/>
                  </a:lnTo>
                  <a:lnTo>
                    <a:pt x="335686" y="223875"/>
                  </a:lnTo>
                  <a:lnTo>
                    <a:pt x="337223" y="242303"/>
                  </a:lnTo>
                  <a:lnTo>
                    <a:pt x="345490" y="255295"/>
                  </a:lnTo>
                  <a:lnTo>
                    <a:pt x="390639" y="247599"/>
                  </a:lnTo>
                  <a:lnTo>
                    <a:pt x="421728" y="224332"/>
                  </a:lnTo>
                  <a:lnTo>
                    <a:pt x="430618" y="182841"/>
                  </a:lnTo>
                  <a:close/>
                </a:path>
                <a:path w="473709" h="699134">
                  <a:moveTo>
                    <a:pt x="464083" y="624725"/>
                  </a:moveTo>
                  <a:lnTo>
                    <a:pt x="455320" y="586511"/>
                  </a:lnTo>
                  <a:lnTo>
                    <a:pt x="395287" y="517258"/>
                  </a:lnTo>
                  <a:lnTo>
                    <a:pt x="375513" y="514756"/>
                  </a:lnTo>
                  <a:lnTo>
                    <a:pt x="360527" y="515442"/>
                  </a:lnTo>
                  <a:lnTo>
                    <a:pt x="350812" y="520763"/>
                  </a:lnTo>
                  <a:lnTo>
                    <a:pt x="347624" y="531571"/>
                  </a:lnTo>
                  <a:lnTo>
                    <a:pt x="345567" y="546722"/>
                  </a:lnTo>
                  <a:lnTo>
                    <a:pt x="344131" y="566064"/>
                  </a:lnTo>
                  <a:lnTo>
                    <a:pt x="370611" y="610463"/>
                  </a:lnTo>
                  <a:lnTo>
                    <a:pt x="392480" y="637400"/>
                  </a:lnTo>
                  <a:lnTo>
                    <a:pt x="397662" y="644436"/>
                  </a:lnTo>
                  <a:lnTo>
                    <a:pt x="404545" y="649693"/>
                  </a:lnTo>
                  <a:lnTo>
                    <a:pt x="415836" y="654634"/>
                  </a:lnTo>
                  <a:lnTo>
                    <a:pt x="426389" y="658291"/>
                  </a:lnTo>
                  <a:lnTo>
                    <a:pt x="431038" y="659726"/>
                  </a:lnTo>
                  <a:lnTo>
                    <a:pt x="440956" y="652538"/>
                  </a:lnTo>
                  <a:lnTo>
                    <a:pt x="449770" y="644309"/>
                  </a:lnTo>
                  <a:lnTo>
                    <a:pt x="457479" y="635038"/>
                  </a:lnTo>
                  <a:lnTo>
                    <a:pt x="464083" y="624725"/>
                  </a:lnTo>
                  <a:close/>
                </a:path>
                <a:path w="473709" h="699134">
                  <a:moveTo>
                    <a:pt x="473710" y="434809"/>
                  </a:moveTo>
                  <a:lnTo>
                    <a:pt x="441655" y="405942"/>
                  </a:lnTo>
                  <a:lnTo>
                    <a:pt x="381698" y="401167"/>
                  </a:lnTo>
                  <a:lnTo>
                    <a:pt x="374916" y="405117"/>
                  </a:lnTo>
                  <a:lnTo>
                    <a:pt x="360095" y="414705"/>
                  </a:lnTo>
                  <a:lnTo>
                    <a:pt x="345516" y="426593"/>
                  </a:lnTo>
                  <a:lnTo>
                    <a:pt x="339496" y="437413"/>
                  </a:lnTo>
                  <a:lnTo>
                    <a:pt x="341985" y="450037"/>
                  </a:lnTo>
                  <a:lnTo>
                    <a:pt x="356463" y="485432"/>
                  </a:lnTo>
                  <a:lnTo>
                    <a:pt x="390753" y="496189"/>
                  </a:lnTo>
                  <a:lnTo>
                    <a:pt x="397687" y="494398"/>
                  </a:lnTo>
                  <a:lnTo>
                    <a:pt x="425945" y="488708"/>
                  </a:lnTo>
                  <a:lnTo>
                    <a:pt x="464197" y="473087"/>
                  </a:lnTo>
                  <a:lnTo>
                    <a:pt x="467664" y="463778"/>
                  </a:lnTo>
                  <a:lnTo>
                    <a:pt x="470395" y="454304"/>
                  </a:lnTo>
                  <a:lnTo>
                    <a:pt x="472414" y="444639"/>
                  </a:lnTo>
                  <a:lnTo>
                    <a:pt x="473710" y="434809"/>
                  </a:lnTo>
                  <a:close/>
                </a:path>
              </a:pathLst>
            </a:custGeom>
            <a:solidFill>
              <a:srgbClr val="F1E3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829978" y="9468638"/>
              <a:ext cx="1713864" cy="818515"/>
            </a:xfrm>
            <a:custGeom>
              <a:avLst/>
              <a:gdLst/>
              <a:ahLst/>
              <a:cxnLst/>
              <a:rect l="l" t="t" r="r" b="b"/>
              <a:pathLst>
                <a:path w="1713865" h="818515">
                  <a:moveTo>
                    <a:pt x="1713708" y="818360"/>
                  </a:moveTo>
                  <a:lnTo>
                    <a:pt x="0" y="818360"/>
                  </a:lnTo>
                  <a:lnTo>
                    <a:pt x="1010" y="800043"/>
                  </a:lnTo>
                  <a:lnTo>
                    <a:pt x="42217" y="646072"/>
                  </a:lnTo>
                  <a:lnTo>
                    <a:pt x="88452" y="514993"/>
                  </a:lnTo>
                  <a:lnTo>
                    <a:pt x="110383" y="459574"/>
                  </a:lnTo>
                  <a:lnTo>
                    <a:pt x="147428" y="408090"/>
                  </a:lnTo>
                  <a:lnTo>
                    <a:pt x="234791" y="291139"/>
                  </a:lnTo>
                  <a:lnTo>
                    <a:pt x="336815" y="164973"/>
                  </a:lnTo>
                  <a:lnTo>
                    <a:pt x="417845" y="85841"/>
                  </a:lnTo>
                  <a:lnTo>
                    <a:pt x="576975" y="26550"/>
                  </a:lnTo>
                  <a:lnTo>
                    <a:pt x="756709" y="2997"/>
                  </a:lnTo>
                  <a:lnTo>
                    <a:pt x="903682" y="0"/>
                  </a:lnTo>
                  <a:lnTo>
                    <a:pt x="964531" y="2374"/>
                  </a:lnTo>
                  <a:lnTo>
                    <a:pt x="1020170" y="10334"/>
                  </a:lnTo>
                  <a:lnTo>
                    <a:pt x="1147727" y="31395"/>
                  </a:lnTo>
                  <a:lnTo>
                    <a:pt x="1288163" y="61333"/>
                  </a:lnTo>
                  <a:lnTo>
                    <a:pt x="1382439" y="95921"/>
                  </a:lnTo>
                  <a:lnTo>
                    <a:pt x="1441000" y="139694"/>
                  </a:lnTo>
                  <a:lnTo>
                    <a:pt x="1482174" y="173789"/>
                  </a:lnTo>
                  <a:lnTo>
                    <a:pt x="1525183" y="213160"/>
                  </a:lnTo>
                  <a:lnTo>
                    <a:pt x="1565457" y="255659"/>
                  </a:lnTo>
                  <a:lnTo>
                    <a:pt x="1598424" y="299139"/>
                  </a:lnTo>
                  <a:lnTo>
                    <a:pt x="1619514" y="341452"/>
                  </a:lnTo>
                  <a:lnTo>
                    <a:pt x="1636180" y="396441"/>
                  </a:lnTo>
                  <a:lnTo>
                    <a:pt x="1651604" y="456056"/>
                  </a:lnTo>
                  <a:lnTo>
                    <a:pt x="1665666" y="518215"/>
                  </a:lnTo>
                  <a:lnTo>
                    <a:pt x="1678246" y="580837"/>
                  </a:lnTo>
                  <a:lnTo>
                    <a:pt x="1689222" y="641840"/>
                  </a:lnTo>
                  <a:lnTo>
                    <a:pt x="1698473" y="699143"/>
                  </a:lnTo>
                  <a:lnTo>
                    <a:pt x="1705879" y="750665"/>
                  </a:lnTo>
                  <a:lnTo>
                    <a:pt x="1711318" y="794324"/>
                  </a:lnTo>
                  <a:lnTo>
                    <a:pt x="1713708" y="818360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933637" y="9568861"/>
              <a:ext cx="1506220" cy="718185"/>
            </a:xfrm>
            <a:custGeom>
              <a:avLst/>
              <a:gdLst/>
              <a:ahLst/>
              <a:cxnLst/>
              <a:rect l="l" t="t" r="r" b="b"/>
              <a:pathLst>
                <a:path w="1506219" h="718184">
                  <a:moveTo>
                    <a:pt x="1505972" y="718137"/>
                  </a:moveTo>
                  <a:lnTo>
                    <a:pt x="0" y="718137"/>
                  </a:lnTo>
                  <a:lnTo>
                    <a:pt x="796" y="703268"/>
                  </a:lnTo>
                  <a:lnTo>
                    <a:pt x="36924" y="567834"/>
                  </a:lnTo>
                  <a:lnTo>
                    <a:pt x="77530" y="452510"/>
                  </a:lnTo>
                  <a:lnTo>
                    <a:pt x="96801" y="403746"/>
                  </a:lnTo>
                  <a:lnTo>
                    <a:pt x="129348" y="358496"/>
                  </a:lnTo>
                  <a:lnTo>
                    <a:pt x="206102" y="255711"/>
                  </a:lnTo>
                  <a:lnTo>
                    <a:pt x="295735" y="144835"/>
                  </a:lnTo>
                  <a:lnTo>
                    <a:pt x="366919" y="75314"/>
                  </a:lnTo>
                  <a:lnTo>
                    <a:pt x="506779" y="23397"/>
                  </a:lnTo>
                  <a:lnTo>
                    <a:pt x="664748" y="2705"/>
                  </a:lnTo>
                  <a:lnTo>
                    <a:pt x="793925" y="0"/>
                  </a:lnTo>
                  <a:lnTo>
                    <a:pt x="847406" y="2040"/>
                  </a:lnTo>
                  <a:lnTo>
                    <a:pt x="896306" y="9000"/>
                  </a:lnTo>
                  <a:lnTo>
                    <a:pt x="1008436" y="27479"/>
                  </a:lnTo>
                  <a:lnTo>
                    <a:pt x="1131938" y="53879"/>
                  </a:lnTo>
                  <a:lnTo>
                    <a:pt x="1214957" y="84601"/>
                  </a:lnTo>
                  <a:lnTo>
                    <a:pt x="1278122" y="132154"/>
                  </a:lnTo>
                  <a:lnTo>
                    <a:pt x="1321626" y="169625"/>
                  </a:lnTo>
                  <a:lnTo>
                    <a:pt x="1364574" y="212173"/>
                  </a:lnTo>
                  <a:lnTo>
                    <a:pt x="1400587" y="256760"/>
                  </a:lnTo>
                  <a:lnTo>
                    <a:pt x="1423288" y="300346"/>
                  </a:lnTo>
                  <a:lnTo>
                    <a:pt x="1439543" y="354306"/>
                  </a:lnTo>
                  <a:lnTo>
                    <a:pt x="1454416" y="413038"/>
                  </a:lnTo>
                  <a:lnTo>
                    <a:pt x="1467765" y="474034"/>
                  </a:lnTo>
                  <a:lnTo>
                    <a:pt x="1479449" y="534783"/>
                  </a:lnTo>
                  <a:lnTo>
                    <a:pt x="1489326" y="592777"/>
                  </a:lnTo>
                  <a:lnTo>
                    <a:pt x="1497255" y="645506"/>
                  </a:lnTo>
                  <a:lnTo>
                    <a:pt x="1503093" y="690462"/>
                  </a:lnTo>
                  <a:lnTo>
                    <a:pt x="1505972" y="718137"/>
                  </a:lnTo>
                  <a:close/>
                </a:path>
              </a:pathLst>
            </a:custGeom>
            <a:solidFill>
              <a:srgbClr val="C6D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234893" y="9859909"/>
              <a:ext cx="899794" cy="427355"/>
            </a:xfrm>
            <a:custGeom>
              <a:avLst/>
              <a:gdLst/>
              <a:ahLst/>
              <a:cxnLst/>
              <a:rect l="l" t="t" r="r" b="b"/>
              <a:pathLst>
                <a:path w="899794" h="427354">
                  <a:moveTo>
                    <a:pt x="899197" y="427089"/>
                  </a:moveTo>
                  <a:lnTo>
                    <a:pt x="0" y="427089"/>
                  </a:lnTo>
                  <a:lnTo>
                    <a:pt x="394" y="420247"/>
                  </a:lnTo>
                  <a:lnTo>
                    <a:pt x="22124" y="339245"/>
                  </a:lnTo>
                  <a:lnTo>
                    <a:pt x="46444" y="270283"/>
                  </a:lnTo>
                  <a:lnTo>
                    <a:pt x="77441" y="214126"/>
                  </a:lnTo>
                  <a:lnTo>
                    <a:pt x="123362" y="152789"/>
                  </a:lnTo>
                  <a:lnTo>
                    <a:pt x="176985" y="86611"/>
                  </a:lnTo>
                  <a:lnTo>
                    <a:pt x="219564" y="45086"/>
                  </a:lnTo>
                  <a:lnTo>
                    <a:pt x="303157" y="13919"/>
                  </a:lnTo>
                  <a:lnTo>
                    <a:pt x="397582" y="1555"/>
                  </a:lnTo>
                  <a:lnTo>
                    <a:pt x="474799" y="0"/>
                  </a:lnTo>
                  <a:lnTo>
                    <a:pt x="506770" y="1258"/>
                  </a:lnTo>
                  <a:lnTo>
                    <a:pt x="603028" y="16434"/>
                  </a:lnTo>
                  <a:lnTo>
                    <a:pt x="676773" y="32123"/>
                  </a:lnTo>
                  <a:lnTo>
                    <a:pt x="726191" y="50296"/>
                  </a:lnTo>
                  <a:lnTo>
                    <a:pt x="789873" y="101246"/>
                  </a:lnTo>
                  <a:lnTo>
                    <a:pt x="827082" y="139913"/>
                  </a:lnTo>
                  <a:lnTo>
                    <a:pt x="850669" y="179291"/>
                  </a:lnTo>
                  <a:lnTo>
                    <a:pt x="865112" y="231880"/>
                  </a:lnTo>
                  <a:lnTo>
                    <a:pt x="877391" y="284879"/>
                  </a:lnTo>
                  <a:lnTo>
                    <a:pt x="887508" y="338289"/>
                  </a:lnTo>
                  <a:lnTo>
                    <a:pt x="895462" y="392109"/>
                  </a:lnTo>
                  <a:lnTo>
                    <a:pt x="899197" y="427089"/>
                  </a:lnTo>
                  <a:close/>
                </a:path>
              </a:pathLst>
            </a:custGeom>
            <a:solidFill>
              <a:srgbClr val="A3BE8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357478" y="10031612"/>
              <a:ext cx="650875" cy="255904"/>
            </a:xfrm>
            <a:custGeom>
              <a:avLst/>
              <a:gdLst/>
              <a:ahLst/>
              <a:cxnLst/>
              <a:rect l="l" t="t" r="r" b="b"/>
              <a:pathLst>
                <a:path w="650875" h="255904">
                  <a:moveTo>
                    <a:pt x="353827" y="255386"/>
                  </a:moveTo>
                  <a:lnTo>
                    <a:pt x="260403" y="255386"/>
                  </a:lnTo>
                  <a:lnTo>
                    <a:pt x="183775" y="191962"/>
                  </a:lnTo>
                  <a:lnTo>
                    <a:pt x="67105" y="115177"/>
                  </a:lnTo>
                  <a:lnTo>
                    <a:pt x="0" y="0"/>
                  </a:lnTo>
                  <a:lnTo>
                    <a:pt x="71744" y="83127"/>
                  </a:lnTo>
                  <a:lnTo>
                    <a:pt x="288563" y="232846"/>
                  </a:lnTo>
                  <a:lnTo>
                    <a:pt x="389122" y="232846"/>
                  </a:lnTo>
                  <a:lnTo>
                    <a:pt x="353827" y="255386"/>
                  </a:lnTo>
                  <a:close/>
                </a:path>
                <a:path w="650875" h="255904">
                  <a:moveTo>
                    <a:pt x="389122" y="232846"/>
                  </a:moveTo>
                  <a:lnTo>
                    <a:pt x="288563" y="232846"/>
                  </a:lnTo>
                  <a:lnTo>
                    <a:pt x="382375" y="208723"/>
                  </a:lnTo>
                  <a:lnTo>
                    <a:pt x="537973" y="110873"/>
                  </a:lnTo>
                  <a:lnTo>
                    <a:pt x="650456" y="53341"/>
                  </a:lnTo>
                  <a:lnTo>
                    <a:pt x="473357" y="179051"/>
                  </a:lnTo>
                  <a:lnTo>
                    <a:pt x="389122" y="232846"/>
                  </a:lnTo>
                  <a:close/>
                </a:path>
              </a:pathLst>
            </a:custGeom>
            <a:solidFill>
              <a:srgbClr val="C6D3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401163" y="10246346"/>
              <a:ext cx="557530" cy="41275"/>
            </a:xfrm>
            <a:custGeom>
              <a:avLst/>
              <a:gdLst/>
              <a:ahLst/>
              <a:cxnLst/>
              <a:rect l="l" t="t" r="r" b="b"/>
              <a:pathLst>
                <a:path w="557530" h="41275">
                  <a:moveTo>
                    <a:pt x="133286" y="40665"/>
                  </a:moveTo>
                  <a:lnTo>
                    <a:pt x="100228" y="9029"/>
                  </a:lnTo>
                  <a:lnTo>
                    <a:pt x="92443" y="7366"/>
                  </a:lnTo>
                  <a:lnTo>
                    <a:pt x="85026" y="7747"/>
                  </a:lnTo>
                  <a:lnTo>
                    <a:pt x="55092" y="8039"/>
                  </a:lnTo>
                  <a:lnTo>
                    <a:pt x="13677" y="14833"/>
                  </a:lnTo>
                  <a:lnTo>
                    <a:pt x="0" y="40665"/>
                  </a:lnTo>
                  <a:lnTo>
                    <a:pt x="133286" y="40665"/>
                  </a:lnTo>
                  <a:close/>
                </a:path>
                <a:path w="557530" h="41275">
                  <a:moveTo>
                    <a:pt x="557237" y="28473"/>
                  </a:moveTo>
                  <a:lnTo>
                    <a:pt x="515467" y="1600"/>
                  </a:lnTo>
                  <a:lnTo>
                    <a:pt x="508431" y="0"/>
                  </a:lnTo>
                  <a:lnTo>
                    <a:pt x="444042" y="9283"/>
                  </a:lnTo>
                  <a:lnTo>
                    <a:pt x="436549" y="13970"/>
                  </a:lnTo>
                  <a:lnTo>
                    <a:pt x="420306" y="25031"/>
                  </a:lnTo>
                  <a:lnTo>
                    <a:pt x="404609" y="37947"/>
                  </a:lnTo>
                  <a:lnTo>
                    <a:pt x="403072" y="40652"/>
                  </a:lnTo>
                  <a:lnTo>
                    <a:pt x="554710" y="40652"/>
                  </a:lnTo>
                  <a:lnTo>
                    <a:pt x="557237" y="28473"/>
                  </a:lnTo>
                  <a:close/>
                </a:path>
              </a:pathLst>
            </a:custGeom>
            <a:solidFill>
              <a:srgbClr val="F1E3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514772" y="9956264"/>
              <a:ext cx="343899" cy="2245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238673" y="10207153"/>
              <a:ext cx="702945" cy="80010"/>
            </a:xfrm>
            <a:custGeom>
              <a:avLst/>
              <a:gdLst/>
              <a:ahLst/>
              <a:cxnLst/>
              <a:rect l="l" t="t" r="r" b="b"/>
              <a:pathLst>
                <a:path w="702944" h="80009">
                  <a:moveTo>
                    <a:pt x="702694" y="79845"/>
                  </a:moveTo>
                  <a:lnTo>
                    <a:pt x="0" y="79845"/>
                  </a:lnTo>
                  <a:lnTo>
                    <a:pt x="25372" y="69708"/>
                  </a:lnTo>
                  <a:lnTo>
                    <a:pt x="153968" y="35716"/>
                  </a:lnTo>
                  <a:lnTo>
                    <a:pt x="269940" y="10113"/>
                  </a:lnTo>
                  <a:lnTo>
                    <a:pt x="320359" y="0"/>
                  </a:lnTo>
                  <a:lnTo>
                    <a:pt x="372221" y="4802"/>
                  </a:lnTo>
                  <a:lnTo>
                    <a:pt x="499141" y="23131"/>
                  </a:lnTo>
                  <a:lnTo>
                    <a:pt x="658122" y="60869"/>
                  </a:lnTo>
                  <a:lnTo>
                    <a:pt x="702694" y="79845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5100697" y="888302"/>
            <a:ext cx="8086725" cy="106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15" dirty="0"/>
              <a:t>PROBLEM</a:t>
            </a:r>
            <a:r>
              <a:rPr spc="135" dirty="0"/>
              <a:t> </a:t>
            </a:r>
            <a:r>
              <a:rPr spc="-625" dirty="0"/>
              <a:t>STATEMENT</a:t>
            </a:r>
          </a:p>
        </p:txBody>
      </p:sp>
      <p:grpSp>
        <p:nvGrpSpPr>
          <p:cNvPr id="31" name="object 31"/>
          <p:cNvGrpSpPr/>
          <p:nvPr/>
        </p:nvGrpSpPr>
        <p:grpSpPr>
          <a:xfrm>
            <a:off x="2611110" y="4978785"/>
            <a:ext cx="114300" cy="2400300"/>
            <a:chOff x="2611110" y="4978785"/>
            <a:chExt cx="114300" cy="240030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1110" y="4978785"/>
              <a:ext cx="114300" cy="1142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1110" y="7264785"/>
              <a:ext cx="114300" cy="114299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2897406" y="4687098"/>
            <a:ext cx="12285345" cy="376682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 algn="just">
              <a:lnSpc>
                <a:spcPts val="3600"/>
              </a:lnSpc>
              <a:spcBef>
                <a:spcPts val="765"/>
              </a:spcBef>
            </a:pPr>
            <a:r>
              <a:rPr sz="3550" spc="-10" dirty="0">
                <a:solidFill>
                  <a:srgbClr val="8B4B13"/>
                </a:solidFill>
                <a:latin typeface="Trebuchet MS"/>
                <a:cs typeface="Trebuchet MS"/>
              </a:rPr>
              <a:t>Biryani,</a:t>
            </a:r>
            <a:r>
              <a:rPr sz="3550" spc="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165" dirty="0">
                <a:solidFill>
                  <a:srgbClr val="8B4B13"/>
                </a:solidFill>
                <a:latin typeface="Trebuchet MS"/>
                <a:cs typeface="Trebuchet MS"/>
              </a:rPr>
              <a:t>a</a:t>
            </a:r>
            <a:r>
              <a:rPr sz="3550" spc="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flavorful</a:t>
            </a:r>
            <a:r>
              <a:rPr sz="3550" spc="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rice</a:t>
            </a:r>
            <a:r>
              <a:rPr sz="3550" spc="6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150" dirty="0">
                <a:solidFill>
                  <a:srgbClr val="8B4B13"/>
                </a:solidFill>
                <a:latin typeface="Trebuchet MS"/>
                <a:cs typeface="Trebuchet MS"/>
              </a:rPr>
              <a:t>dish,</a:t>
            </a:r>
            <a:r>
              <a:rPr sz="3550" spc="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has</a:t>
            </a:r>
            <a:r>
              <a:rPr sz="3550" spc="5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95" dirty="0">
                <a:solidFill>
                  <a:srgbClr val="8B4B13"/>
                </a:solidFill>
                <a:latin typeface="Trebuchet MS"/>
                <a:cs typeface="Trebuchet MS"/>
              </a:rPr>
              <a:t>its</a:t>
            </a:r>
            <a:r>
              <a:rPr sz="3550" spc="6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200" dirty="0">
                <a:solidFill>
                  <a:srgbClr val="8B4B13"/>
                </a:solidFill>
                <a:latin typeface="Trebuchet MS"/>
                <a:cs typeface="Trebuchet MS"/>
              </a:rPr>
              <a:t>roots</a:t>
            </a:r>
            <a:r>
              <a:rPr sz="3550" spc="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80" dirty="0">
                <a:solidFill>
                  <a:srgbClr val="8B4B13"/>
                </a:solidFill>
                <a:latin typeface="Trebuchet MS"/>
                <a:cs typeface="Trebuchet MS"/>
              </a:rPr>
              <a:t>in</a:t>
            </a:r>
            <a:r>
              <a:rPr sz="3550" spc="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75" dirty="0">
                <a:solidFill>
                  <a:srgbClr val="8B4B13"/>
                </a:solidFill>
                <a:latin typeface="Trebuchet MS"/>
                <a:cs typeface="Trebuchet MS"/>
              </a:rPr>
              <a:t>South</a:t>
            </a:r>
            <a:r>
              <a:rPr sz="3550" spc="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110" dirty="0">
                <a:solidFill>
                  <a:srgbClr val="8B4B13"/>
                </a:solidFill>
                <a:latin typeface="Trebuchet MS"/>
                <a:cs typeface="Trebuchet MS"/>
              </a:rPr>
              <a:t>Asia</a:t>
            </a:r>
            <a:r>
              <a:rPr sz="3550" spc="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25" dirty="0">
                <a:solidFill>
                  <a:srgbClr val="8B4B13"/>
                </a:solidFill>
                <a:latin typeface="Trebuchet MS"/>
                <a:cs typeface="Trebuchet MS"/>
              </a:rPr>
              <a:t>and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typically</a:t>
            </a:r>
            <a:r>
              <a:rPr sz="3550" spc="204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consists</a:t>
            </a:r>
            <a:r>
              <a:rPr sz="3550" spc="21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85" dirty="0">
                <a:solidFill>
                  <a:srgbClr val="8B4B13"/>
                </a:solidFill>
                <a:latin typeface="Trebuchet MS"/>
                <a:cs typeface="Trebuchet MS"/>
              </a:rPr>
              <a:t>of</a:t>
            </a:r>
            <a:r>
              <a:rPr sz="3550" spc="21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165" dirty="0">
                <a:solidFill>
                  <a:srgbClr val="8B4B13"/>
                </a:solidFill>
                <a:latin typeface="Trebuchet MS"/>
                <a:cs typeface="Trebuchet MS"/>
              </a:rPr>
              <a:t>a</a:t>
            </a:r>
            <a:r>
              <a:rPr sz="3550" spc="21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260" dirty="0">
                <a:solidFill>
                  <a:srgbClr val="8B4B13"/>
                </a:solidFill>
                <a:latin typeface="Trebuchet MS"/>
                <a:cs typeface="Trebuchet MS"/>
              </a:rPr>
              <a:t>blend</a:t>
            </a:r>
            <a:r>
              <a:rPr sz="3550" spc="21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85" dirty="0">
                <a:solidFill>
                  <a:srgbClr val="8B4B13"/>
                </a:solidFill>
                <a:latin typeface="Trebuchet MS"/>
                <a:cs typeface="Trebuchet MS"/>
              </a:rPr>
              <a:t>of</a:t>
            </a:r>
            <a:r>
              <a:rPr sz="3550" spc="21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20" dirty="0">
                <a:solidFill>
                  <a:srgbClr val="8B4B13"/>
                </a:solidFill>
                <a:latin typeface="Trebuchet MS"/>
                <a:cs typeface="Trebuchet MS"/>
              </a:rPr>
              <a:t>spices,</a:t>
            </a:r>
            <a:r>
              <a:rPr sz="3550" spc="21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vegetables,</a:t>
            </a:r>
            <a:r>
              <a:rPr sz="3550" spc="21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rice,</a:t>
            </a:r>
            <a:r>
              <a:rPr sz="3550" spc="22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25" dirty="0">
                <a:solidFill>
                  <a:srgbClr val="8B4B13"/>
                </a:solidFill>
                <a:latin typeface="Trebuchet MS"/>
                <a:cs typeface="Trebuchet MS"/>
              </a:rPr>
              <a:t>and </a:t>
            </a:r>
            <a:r>
              <a:rPr sz="3550" spc="50" dirty="0">
                <a:solidFill>
                  <a:srgbClr val="8B4B13"/>
                </a:solidFill>
                <a:latin typeface="Trebuchet MS"/>
                <a:cs typeface="Trebuchet MS"/>
              </a:rPr>
              <a:t>various</a:t>
            </a:r>
            <a:r>
              <a:rPr sz="3550" spc="29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meats</a:t>
            </a:r>
            <a:r>
              <a:rPr sz="3550" spc="29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such</a:t>
            </a:r>
            <a:r>
              <a:rPr sz="3550" spc="30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165" dirty="0">
                <a:solidFill>
                  <a:srgbClr val="8B4B13"/>
                </a:solidFill>
                <a:latin typeface="Trebuchet MS"/>
                <a:cs typeface="Trebuchet MS"/>
              </a:rPr>
              <a:t>as</a:t>
            </a:r>
            <a:r>
              <a:rPr sz="3550" spc="30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140" dirty="0">
                <a:solidFill>
                  <a:srgbClr val="8B4B13"/>
                </a:solidFill>
                <a:latin typeface="Trebuchet MS"/>
                <a:cs typeface="Trebuchet MS"/>
              </a:rPr>
              <a:t>chicken,</a:t>
            </a:r>
            <a:r>
              <a:rPr sz="3550" spc="30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beef,</a:t>
            </a:r>
            <a:r>
              <a:rPr sz="3550" spc="29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50" dirty="0">
                <a:solidFill>
                  <a:srgbClr val="8B4B13"/>
                </a:solidFill>
                <a:latin typeface="Trebuchet MS"/>
                <a:cs typeface="Trebuchet MS"/>
              </a:rPr>
              <a:t>goat,</a:t>
            </a:r>
            <a:r>
              <a:rPr sz="3550" spc="30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300" dirty="0">
                <a:solidFill>
                  <a:srgbClr val="8B4B13"/>
                </a:solidFill>
                <a:latin typeface="Trebuchet MS"/>
                <a:cs typeface="Trebuchet MS"/>
              </a:rPr>
              <a:t>lamb,</a:t>
            </a:r>
            <a:r>
              <a:rPr sz="3550" spc="30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prawn,</a:t>
            </a:r>
            <a:r>
              <a:rPr sz="3550" spc="30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170" dirty="0">
                <a:solidFill>
                  <a:srgbClr val="8B4B13"/>
                </a:solidFill>
                <a:latin typeface="Trebuchet MS"/>
                <a:cs typeface="Trebuchet MS"/>
              </a:rPr>
              <a:t>or </a:t>
            </a:r>
            <a:r>
              <a:rPr sz="3550" spc="-170" dirty="0">
                <a:solidFill>
                  <a:srgbClr val="8B4B13"/>
                </a:solidFill>
                <a:latin typeface="Trebuchet MS"/>
                <a:cs typeface="Trebuchet MS"/>
              </a:rPr>
              <a:t>fish.</a:t>
            </a:r>
            <a:r>
              <a:rPr sz="3550" spc="-10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75" dirty="0">
                <a:solidFill>
                  <a:srgbClr val="8B4B13"/>
                </a:solidFill>
                <a:latin typeface="Trebuchet MS"/>
                <a:cs typeface="Trebuchet MS"/>
              </a:rPr>
              <a:t>Occasionally,</a:t>
            </a:r>
            <a:r>
              <a:rPr sz="3550" spc="-19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60" dirty="0">
                <a:solidFill>
                  <a:srgbClr val="8B4B13"/>
                </a:solidFill>
                <a:latin typeface="Trebuchet MS"/>
                <a:cs typeface="Trebuchet MS"/>
              </a:rPr>
              <a:t>it</a:t>
            </a:r>
            <a:r>
              <a:rPr sz="3550" spc="-18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is</a:t>
            </a:r>
            <a:r>
              <a:rPr sz="3550" spc="-16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10" dirty="0">
                <a:solidFill>
                  <a:srgbClr val="8B4B13"/>
                </a:solidFill>
                <a:latin typeface="Trebuchet MS"/>
                <a:cs typeface="Trebuchet MS"/>
              </a:rPr>
              <a:t>prepared</a:t>
            </a:r>
            <a:r>
              <a:rPr sz="3550" spc="-1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without</a:t>
            </a:r>
            <a:r>
              <a:rPr sz="3550" spc="-16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50" dirty="0">
                <a:solidFill>
                  <a:srgbClr val="8B4B13"/>
                </a:solidFill>
                <a:latin typeface="Trebuchet MS"/>
                <a:cs typeface="Trebuchet MS"/>
              </a:rPr>
              <a:t>meat</a:t>
            </a:r>
            <a:r>
              <a:rPr sz="3550" spc="-1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85" dirty="0">
                <a:solidFill>
                  <a:srgbClr val="8B4B13"/>
                </a:solidFill>
                <a:latin typeface="Trebuchet MS"/>
                <a:cs typeface="Trebuchet MS"/>
              </a:rPr>
              <a:t>and</a:t>
            </a:r>
            <a:r>
              <a:rPr sz="3550" spc="-16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90" dirty="0">
                <a:solidFill>
                  <a:srgbClr val="8B4B13"/>
                </a:solidFill>
                <a:latin typeface="Trebuchet MS"/>
                <a:cs typeface="Trebuchet MS"/>
              </a:rPr>
              <a:t>may</a:t>
            </a:r>
            <a:r>
              <a:rPr sz="3550" spc="-15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145" dirty="0">
                <a:solidFill>
                  <a:srgbClr val="8B4B13"/>
                </a:solidFill>
                <a:latin typeface="Trebuchet MS"/>
                <a:cs typeface="Trebuchet MS"/>
              </a:rPr>
              <a:t>include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eggs</a:t>
            </a:r>
            <a:r>
              <a:rPr sz="3550" spc="-204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130" dirty="0">
                <a:solidFill>
                  <a:srgbClr val="8B4B13"/>
                </a:solidFill>
                <a:latin typeface="Trebuchet MS"/>
                <a:cs typeface="Trebuchet MS"/>
              </a:rPr>
              <a:t>and</a:t>
            </a:r>
            <a:r>
              <a:rPr sz="3550" spc="-15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10" dirty="0">
                <a:solidFill>
                  <a:srgbClr val="8B4B13"/>
                </a:solidFill>
                <a:latin typeface="Trebuchet MS"/>
                <a:cs typeface="Trebuchet MS"/>
              </a:rPr>
              <a:t>potatoes.</a:t>
            </a:r>
            <a:endParaRPr sz="3550">
              <a:latin typeface="Trebuchet MS"/>
              <a:cs typeface="Trebuchet MS"/>
            </a:endParaRPr>
          </a:p>
          <a:p>
            <a:pPr marL="12700" marR="5080" algn="just">
              <a:lnSpc>
                <a:spcPts val="3600"/>
              </a:lnSpc>
            </a:pP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Interactive</a:t>
            </a:r>
            <a:r>
              <a:rPr sz="3550" spc="39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biryani</a:t>
            </a:r>
            <a:r>
              <a:rPr sz="3550" spc="40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recipe</a:t>
            </a:r>
            <a:r>
              <a:rPr sz="3550" spc="40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web</a:t>
            </a:r>
            <a:r>
              <a:rPr sz="3550" spc="40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pages</a:t>
            </a:r>
            <a:r>
              <a:rPr sz="3550" spc="40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should</a:t>
            </a:r>
            <a:r>
              <a:rPr sz="3550" spc="40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be</a:t>
            </a:r>
            <a:r>
              <a:rPr sz="3550" spc="40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created</a:t>
            </a:r>
            <a:r>
              <a:rPr sz="3550" spc="409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195" dirty="0">
                <a:solidFill>
                  <a:srgbClr val="8B4B13"/>
                </a:solidFill>
                <a:latin typeface="Trebuchet MS"/>
                <a:cs typeface="Trebuchet MS"/>
              </a:rPr>
              <a:t>to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ensure</a:t>
            </a:r>
            <a:r>
              <a:rPr sz="3550" spc="11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165" dirty="0">
                <a:solidFill>
                  <a:srgbClr val="8B4B13"/>
                </a:solidFill>
                <a:latin typeface="Trebuchet MS"/>
                <a:cs typeface="Trebuchet MS"/>
              </a:rPr>
              <a:t>that</a:t>
            </a:r>
            <a:r>
              <a:rPr sz="3550" spc="12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this</a:t>
            </a:r>
            <a:r>
              <a:rPr sz="3550" spc="12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150" dirty="0">
                <a:solidFill>
                  <a:srgbClr val="8B4B13"/>
                </a:solidFill>
                <a:latin typeface="Trebuchet MS"/>
                <a:cs typeface="Trebuchet MS"/>
              </a:rPr>
              <a:t>knowledge</a:t>
            </a:r>
            <a:r>
              <a:rPr sz="3550" spc="12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is</a:t>
            </a:r>
            <a:r>
              <a:rPr sz="3550" spc="12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50" dirty="0">
                <a:solidFill>
                  <a:srgbClr val="8B4B13"/>
                </a:solidFill>
                <a:latin typeface="Trebuchet MS"/>
                <a:cs typeface="Trebuchet MS"/>
              </a:rPr>
              <a:t>accessible</a:t>
            </a:r>
            <a:r>
              <a:rPr sz="3550" spc="120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220" dirty="0">
                <a:solidFill>
                  <a:srgbClr val="8B4B13"/>
                </a:solidFill>
                <a:latin typeface="Trebuchet MS"/>
                <a:cs typeface="Trebuchet MS"/>
              </a:rPr>
              <a:t>to</a:t>
            </a:r>
            <a:r>
              <a:rPr sz="3550" spc="12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dirty="0">
                <a:solidFill>
                  <a:srgbClr val="8B4B13"/>
                </a:solidFill>
                <a:latin typeface="Trebuchet MS"/>
                <a:cs typeface="Trebuchet MS"/>
              </a:rPr>
              <a:t>food</a:t>
            </a:r>
            <a:r>
              <a:rPr sz="3550" spc="125" dirty="0">
                <a:solidFill>
                  <a:srgbClr val="8B4B13"/>
                </a:solidFill>
                <a:latin typeface="Trebuchet MS"/>
                <a:cs typeface="Trebuchet MS"/>
              </a:rPr>
              <a:t> </a:t>
            </a:r>
            <a:r>
              <a:rPr sz="3550" spc="-10" dirty="0">
                <a:solidFill>
                  <a:srgbClr val="8B4B13"/>
                </a:solidFill>
                <a:latin typeface="Trebuchet MS"/>
                <a:cs typeface="Trebuchet MS"/>
              </a:rPr>
              <a:t>enthusiasts </a:t>
            </a:r>
            <a:r>
              <a:rPr sz="3550" spc="-114" dirty="0">
                <a:solidFill>
                  <a:srgbClr val="8B4B13"/>
                </a:solidFill>
                <a:latin typeface="Trebuchet MS"/>
                <a:cs typeface="Trebuchet MS"/>
              </a:rPr>
              <a:t>worldwide.</a:t>
            </a:r>
            <a:endParaRPr sz="3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8914704"/>
              <a:ext cx="18288000" cy="1372870"/>
            </a:xfrm>
            <a:custGeom>
              <a:avLst/>
              <a:gdLst/>
              <a:ahLst/>
              <a:cxnLst/>
              <a:rect l="l" t="t" r="r" b="b"/>
              <a:pathLst>
                <a:path w="18288000" h="1372870">
                  <a:moveTo>
                    <a:pt x="18287999" y="1372294"/>
                  </a:moveTo>
                  <a:lnTo>
                    <a:pt x="0" y="1372294"/>
                  </a:lnTo>
                  <a:lnTo>
                    <a:pt x="0" y="509606"/>
                  </a:lnTo>
                  <a:lnTo>
                    <a:pt x="18287999" y="0"/>
                  </a:lnTo>
                  <a:lnTo>
                    <a:pt x="18287999" y="1372294"/>
                  </a:lnTo>
                  <a:close/>
                </a:path>
              </a:pathLst>
            </a:custGeom>
            <a:solidFill>
              <a:srgbClr val="F5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5936" y="887852"/>
              <a:ext cx="5552062" cy="93991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81934" y="0"/>
              <a:ext cx="2432685" cy="1442085"/>
            </a:xfrm>
            <a:custGeom>
              <a:avLst/>
              <a:gdLst/>
              <a:ahLst/>
              <a:cxnLst/>
              <a:rect l="l" t="t" r="r" b="b"/>
              <a:pathLst>
                <a:path w="2432684" h="1442085">
                  <a:moveTo>
                    <a:pt x="1757482" y="1441478"/>
                  </a:moveTo>
                  <a:lnTo>
                    <a:pt x="1288130" y="1327105"/>
                  </a:lnTo>
                  <a:lnTo>
                    <a:pt x="1093873" y="1290575"/>
                  </a:lnTo>
                  <a:lnTo>
                    <a:pt x="852597" y="1142145"/>
                  </a:lnTo>
                  <a:lnTo>
                    <a:pt x="0" y="0"/>
                  </a:lnTo>
                  <a:lnTo>
                    <a:pt x="2411573" y="0"/>
                  </a:lnTo>
                  <a:lnTo>
                    <a:pt x="2423731" y="28428"/>
                  </a:lnTo>
                  <a:lnTo>
                    <a:pt x="2418179" y="46546"/>
                  </a:lnTo>
                  <a:lnTo>
                    <a:pt x="2405048" y="89882"/>
                  </a:lnTo>
                  <a:lnTo>
                    <a:pt x="2389628" y="141907"/>
                  </a:lnTo>
                  <a:lnTo>
                    <a:pt x="2377209" y="186093"/>
                  </a:lnTo>
                  <a:lnTo>
                    <a:pt x="2370244" y="224026"/>
                  </a:lnTo>
                  <a:lnTo>
                    <a:pt x="2363990" y="272729"/>
                  </a:lnTo>
                  <a:lnTo>
                    <a:pt x="2358324" y="318045"/>
                  </a:lnTo>
                  <a:lnTo>
                    <a:pt x="2353122" y="345820"/>
                  </a:lnTo>
                  <a:lnTo>
                    <a:pt x="2362126" y="352895"/>
                  </a:lnTo>
                  <a:lnTo>
                    <a:pt x="2384942" y="360426"/>
                  </a:lnTo>
                  <a:lnTo>
                    <a:pt x="2407664" y="369580"/>
                  </a:lnTo>
                  <a:lnTo>
                    <a:pt x="2416390" y="381525"/>
                  </a:lnTo>
                  <a:lnTo>
                    <a:pt x="2414225" y="391678"/>
                  </a:lnTo>
                  <a:lnTo>
                    <a:pt x="2412059" y="402450"/>
                  </a:lnTo>
                  <a:lnTo>
                    <a:pt x="2409894" y="413809"/>
                  </a:lnTo>
                  <a:lnTo>
                    <a:pt x="2407729" y="425724"/>
                  </a:lnTo>
                  <a:lnTo>
                    <a:pt x="2403422" y="481870"/>
                  </a:lnTo>
                  <a:lnTo>
                    <a:pt x="2407616" y="541249"/>
                  </a:lnTo>
                  <a:lnTo>
                    <a:pt x="2416411" y="599717"/>
                  </a:lnTo>
                  <a:lnTo>
                    <a:pt x="2425907" y="653127"/>
                  </a:lnTo>
                  <a:lnTo>
                    <a:pt x="2432204" y="697334"/>
                  </a:lnTo>
                  <a:lnTo>
                    <a:pt x="2425468" y="743138"/>
                  </a:lnTo>
                  <a:lnTo>
                    <a:pt x="2395588" y="797497"/>
                  </a:lnTo>
                  <a:lnTo>
                    <a:pt x="2373225" y="834657"/>
                  </a:lnTo>
                  <a:lnTo>
                    <a:pt x="2346969" y="876971"/>
                  </a:lnTo>
                  <a:lnTo>
                    <a:pt x="2317611" y="923314"/>
                  </a:lnTo>
                  <a:lnTo>
                    <a:pt x="2285945" y="972560"/>
                  </a:lnTo>
                  <a:lnTo>
                    <a:pt x="2252760" y="1023584"/>
                  </a:lnTo>
                  <a:lnTo>
                    <a:pt x="2218849" y="1075261"/>
                  </a:lnTo>
                  <a:lnTo>
                    <a:pt x="2152014" y="1176073"/>
                  </a:lnTo>
                  <a:lnTo>
                    <a:pt x="2034536" y="1350977"/>
                  </a:lnTo>
                  <a:lnTo>
                    <a:pt x="2011625" y="1384827"/>
                  </a:lnTo>
                  <a:lnTo>
                    <a:pt x="1757482" y="1441478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71866" y="0"/>
              <a:ext cx="1875789" cy="1501775"/>
            </a:xfrm>
            <a:custGeom>
              <a:avLst/>
              <a:gdLst/>
              <a:ahLst/>
              <a:cxnLst/>
              <a:rect l="l" t="t" r="r" b="b"/>
              <a:pathLst>
                <a:path w="1875790" h="1501775">
                  <a:moveTo>
                    <a:pt x="1780399" y="1501345"/>
                  </a:moveTo>
                  <a:lnTo>
                    <a:pt x="1038096" y="1204733"/>
                  </a:lnTo>
                  <a:lnTo>
                    <a:pt x="817526" y="821207"/>
                  </a:lnTo>
                  <a:lnTo>
                    <a:pt x="691898" y="770823"/>
                  </a:lnTo>
                  <a:lnTo>
                    <a:pt x="462831" y="555188"/>
                  </a:lnTo>
                  <a:lnTo>
                    <a:pt x="439969" y="496374"/>
                  </a:lnTo>
                  <a:lnTo>
                    <a:pt x="402058" y="421735"/>
                  </a:lnTo>
                  <a:lnTo>
                    <a:pt x="366529" y="357626"/>
                  </a:lnTo>
                  <a:lnTo>
                    <a:pt x="231866" y="210007"/>
                  </a:lnTo>
                  <a:lnTo>
                    <a:pt x="116384" y="98437"/>
                  </a:lnTo>
                  <a:lnTo>
                    <a:pt x="0" y="0"/>
                  </a:lnTo>
                  <a:lnTo>
                    <a:pt x="1114312" y="0"/>
                  </a:lnTo>
                  <a:lnTo>
                    <a:pt x="1093528" y="144450"/>
                  </a:lnTo>
                  <a:lnTo>
                    <a:pt x="1169828" y="388947"/>
                  </a:lnTo>
                  <a:lnTo>
                    <a:pt x="1875672" y="908368"/>
                  </a:lnTo>
                  <a:lnTo>
                    <a:pt x="1825354" y="1220978"/>
                  </a:lnTo>
                  <a:lnTo>
                    <a:pt x="1780399" y="1501345"/>
                  </a:lnTo>
                  <a:close/>
                </a:path>
              </a:pathLst>
            </a:custGeom>
            <a:solidFill>
              <a:srgbClr val="91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71866" y="0"/>
              <a:ext cx="1305560" cy="1246505"/>
            </a:xfrm>
            <a:custGeom>
              <a:avLst/>
              <a:gdLst/>
              <a:ahLst/>
              <a:cxnLst/>
              <a:rect l="l" t="t" r="r" b="b"/>
              <a:pathLst>
                <a:path w="1305559" h="1246505">
                  <a:moveTo>
                    <a:pt x="1142030" y="1245963"/>
                  </a:moveTo>
                  <a:lnTo>
                    <a:pt x="1038344" y="1204733"/>
                  </a:lnTo>
                  <a:lnTo>
                    <a:pt x="817526" y="821207"/>
                  </a:lnTo>
                  <a:lnTo>
                    <a:pt x="691898" y="770823"/>
                  </a:lnTo>
                  <a:lnTo>
                    <a:pt x="462831" y="555188"/>
                  </a:lnTo>
                  <a:lnTo>
                    <a:pt x="439969" y="496374"/>
                  </a:lnTo>
                  <a:lnTo>
                    <a:pt x="402058" y="421735"/>
                  </a:lnTo>
                  <a:lnTo>
                    <a:pt x="366529" y="357626"/>
                  </a:lnTo>
                  <a:lnTo>
                    <a:pt x="231866" y="210007"/>
                  </a:lnTo>
                  <a:lnTo>
                    <a:pt x="116384" y="98437"/>
                  </a:lnTo>
                  <a:lnTo>
                    <a:pt x="0" y="0"/>
                  </a:lnTo>
                  <a:lnTo>
                    <a:pt x="1035122" y="0"/>
                  </a:lnTo>
                  <a:lnTo>
                    <a:pt x="1039385" y="22603"/>
                  </a:lnTo>
                  <a:lnTo>
                    <a:pt x="1045974" y="138173"/>
                  </a:lnTo>
                  <a:lnTo>
                    <a:pt x="1048294" y="246616"/>
                  </a:lnTo>
                  <a:lnTo>
                    <a:pt x="1048572" y="294612"/>
                  </a:lnTo>
                  <a:lnTo>
                    <a:pt x="1087589" y="539273"/>
                  </a:lnTo>
                  <a:lnTo>
                    <a:pt x="1236066" y="754744"/>
                  </a:lnTo>
                  <a:lnTo>
                    <a:pt x="1297106" y="888248"/>
                  </a:lnTo>
                  <a:lnTo>
                    <a:pt x="1305437" y="906224"/>
                  </a:lnTo>
                  <a:lnTo>
                    <a:pt x="1283001" y="1192941"/>
                  </a:lnTo>
                  <a:lnTo>
                    <a:pt x="1282259" y="1201682"/>
                  </a:lnTo>
                  <a:lnTo>
                    <a:pt x="1142030" y="1245963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286817" y="0"/>
              <a:ext cx="2152650" cy="1266825"/>
            </a:xfrm>
            <a:custGeom>
              <a:avLst/>
              <a:gdLst/>
              <a:ahLst/>
              <a:cxnLst/>
              <a:rect l="l" t="t" r="r" b="b"/>
              <a:pathLst>
                <a:path w="2152650" h="1266825">
                  <a:moveTo>
                    <a:pt x="1874064" y="1266413"/>
                  </a:moveTo>
                  <a:lnTo>
                    <a:pt x="1739693" y="1254621"/>
                  </a:lnTo>
                  <a:lnTo>
                    <a:pt x="1605383" y="1192415"/>
                  </a:lnTo>
                  <a:lnTo>
                    <a:pt x="1509113" y="1145421"/>
                  </a:lnTo>
                  <a:lnTo>
                    <a:pt x="1457092" y="1115180"/>
                  </a:lnTo>
                  <a:lnTo>
                    <a:pt x="1284446" y="932694"/>
                  </a:lnTo>
                  <a:lnTo>
                    <a:pt x="1135969" y="852212"/>
                  </a:lnTo>
                  <a:lnTo>
                    <a:pt x="993183" y="779235"/>
                  </a:lnTo>
                  <a:lnTo>
                    <a:pt x="852955" y="771566"/>
                  </a:lnTo>
                  <a:lnTo>
                    <a:pt x="593863" y="695949"/>
                  </a:lnTo>
                  <a:lnTo>
                    <a:pt x="528091" y="650997"/>
                  </a:lnTo>
                  <a:lnTo>
                    <a:pt x="380664" y="548591"/>
                  </a:lnTo>
                  <a:lnTo>
                    <a:pt x="226417" y="437403"/>
                  </a:lnTo>
                  <a:lnTo>
                    <a:pt x="140183" y="366105"/>
                  </a:lnTo>
                  <a:lnTo>
                    <a:pt x="108081" y="317008"/>
                  </a:lnTo>
                  <a:lnTo>
                    <a:pt x="72925" y="254659"/>
                  </a:lnTo>
                  <a:lnTo>
                    <a:pt x="44589" y="201093"/>
                  </a:lnTo>
                  <a:lnTo>
                    <a:pt x="0" y="0"/>
                  </a:lnTo>
                  <a:lnTo>
                    <a:pt x="1890947" y="0"/>
                  </a:lnTo>
                  <a:lnTo>
                    <a:pt x="1897020" y="33277"/>
                  </a:lnTo>
                  <a:lnTo>
                    <a:pt x="1902821" y="146388"/>
                  </a:lnTo>
                  <a:lnTo>
                    <a:pt x="1904493" y="252510"/>
                  </a:lnTo>
                  <a:lnTo>
                    <a:pt x="1904502" y="299477"/>
                  </a:lnTo>
                  <a:lnTo>
                    <a:pt x="1941291" y="538613"/>
                  </a:lnTo>
                  <a:lnTo>
                    <a:pt x="2085644" y="750208"/>
                  </a:lnTo>
                  <a:lnTo>
                    <a:pt x="2144705" y="881239"/>
                  </a:lnTo>
                  <a:lnTo>
                    <a:pt x="2152294" y="899215"/>
                  </a:lnTo>
                  <a:lnTo>
                    <a:pt x="2151551" y="908368"/>
                  </a:lnTo>
                  <a:lnTo>
                    <a:pt x="2128702" y="1179665"/>
                  </a:lnTo>
                  <a:lnTo>
                    <a:pt x="2127960" y="1187911"/>
                  </a:lnTo>
                  <a:lnTo>
                    <a:pt x="1874064" y="1266413"/>
                  </a:lnTo>
                  <a:close/>
                </a:path>
              </a:pathLst>
            </a:custGeom>
            <a:solidFill>
              <a:srgbClr val="91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17048" y="0"/>
              <a:ext cx="2531110" cy="1281430"/>
            </a:xfrm>
            <a:custGeom>
              <a:avLst/>
              <a:gdLst/>
              <a:ahLst/>
              <a:cxnLst/>
              <a:rect l="l" t="t" r="r" b="b"/>
              <a:pathLst>
                <a:path w="2531109" h="1281430">
                  <a:moveTo>
                    <a:pt x="385152" y="67437"/>
                  </a:moveTo>
                  <a:lnTo>
                    <a:pt x="78638" y="9220"/>
                  </a:lnTo>
                  <a:lnTo>
                    <a:pt x="57708" y="0"/>
                  </a:lnTo>
                  <a:lnTo>
                    <a:pt x="0" y="0"/>
                  </a:lnTo>
                  <a:lnTo>
                    <a:pt x="21640" y="18707"/>
                  </a:lnTo>
                  <a:lnTo>
                    <a:pt x="223151" y="79971"/>
                  </a:lnTo>
                  <a:lnTo>
                    <a:pt x="385152" y="67437"/>
                  </a:lnTo>
                  <a:close/>
                </a:path>
                <a:path w="2531109" h="1281430">
                  <a:moveTo>
                    <a:pt x="518261" y="0"/>
                  </a:moveTo>
                  <a:lnTo>
                    <a:pt x="489318" y="0"/>
                  </a:lnTo>
                  <a:lnTo>
                    <a:pt x="494538" y="198882"/>
                  </a:lnTo>
                  <a:lnTo>
                    <a:pt x="517385" y="13182"/>
                  </a:lnTo>
                  <a:lnTo>
                    <a:pt x="518261" y="0"/>
                  </a:lnTo>
                  <a:close/>
                </a:path>
                <a:path w="2531109" h="1281430">
                  <a:moveTo>
                    <a:pt x="837933" y="474878"/>
                  </a:moveTo>
                  <a:lnTo>
                    <a:pt x="606628" y="476770"/>
                  </a:lnTo>
                  <a:lnTo>
                    <a:pt x="597662" y="474687"/>
                  </a:lnTo>
                  <a:lnTo>
                    <a:pt x="525881" y="406603"/>
                  </a:lnTo>
                  <a:lnTo>
                    <a:pt x="450570" y="377901"/>
                  </a:lnTo>
                  <a:lnTo>
                    <a:pt x="341274" y="347560"/>
                  </a:lnTo>
                  <a:lnTo>
                    <a:pt x="478942" y="407504"/>
                  </a:lnTo>
                  <a:lnTo>
                    <a:pt x="565480" y="467728"/>
                  </a:lnTo>
                  <a:lnTo>
                    <a:pt x="434975" y="468528"/>
                  </a:lnTo>
                  <a:lnTo>
                    <a:pt x="238823" y="430352"/>
                  </a:lnTo>
                  <a:lnTo>
                    <a:pt x="386892" y="498538"/>
                  </a:lnTo>
                  <a:lnTo>
                    <a:pt x="624941" y="506704"/>
                  </a:lnTo>
                  <a:lnTo>
                    <a:pt x="837933" y="474878"/>
                  </a:lnTo>
                  <a:close/>
                </a:path>
                <a:path w="2531109" h="1281430">
                  <a:moveTo>
                    <a:pt x="1144117" y="738098"/>
                  </a:moveTo>
                  <a:lnTo>
                    <a:pt x="922312" y="722096"/>
                  </a:lnTo>
                  <a:lnTo>
                    <a:pt x="819200" y="690181"/>
                  </a:lnTo>
                  <a:lnTo>
                    <a:pt x="882802" y="733552"/>
                  </a:lnTo>
                  <a:lnTo>
                    <a:pt x="1030541" y="760361"/>
                  </a:lnTo>
                  <a:lnTo>
                    <a:pt x="1144117" y="738098"/>
                  </a:lnTo>
                  <a:close/>
                </a:path>
                <a:path w="2531109" h="1281430">
                  <a:moveTo>
                    <a:pt x="2530487" y="908380"/>
                  </a:moveTo>
                  <a:lnTo>
                    <a:pt x="1824634" y="389610"/>
                  </a:lnTo>
                  <a:lnTo>
                    <a:pt x="1748345" y="145122"/>
                  </a:lnTo>
                  <a:lnTo>
                    <a:pt x="1769224" y="0"/>
                  </a:lnTo>
                  <a:lnTo>
                    <a:pt x="1597698" y="0"/>
                  </a:lnTo>
                  <a:lnTo>
                    <a:pt x="1597698" y="573925"/>
                  </a:lnTo>
                  <a:lnTo>
                    <a:pt x="1579791" y="613460"/>
                  </a:lnTo>
                  <a:lnTo>
                    <a:pt x="1545259" y="544080"/>
                  </a:lnTo>
                  <a:lnTo>
                    <a:pt x="1597698" y="573925"/>
                  </a:lnTo>
                  <a:lnTo>
                    <a:pt x="1597698" y="0"/>
                  </a:lnTo>
                  <a:lnTo>
                    <a:pt x="1163789" y="0"/>
                  </a:lnTo>
                  <a:lnTo>
                    <a:pt x="1176147" y="71501"/>
                  </a:lnTo>
                  <a:lnTo>
                    <a:pt x="1116647" y="215544"/>
                  </a:lnTo>
                  <a:lnTo>
                    <a:pt x="1063447" y="290144"/>
                  </a:lnTo>
                  <a:lnTo>
                    <a:pt x="1056436" y="29591"/>
                  </a:lnTo>
                  <a:lnTo>
                    <a:pt x="1046187" y="0"/>
                  </a:lnTo>
                  <a:lnTo>
                    <a:pt x="1020927" y="0"/>
                  </a:lnTo>
                  <a:lnTo>
                    <a:pt x="997877" y="0"/>
                  </a:lnTo>
                  <a:lnTo>
                    <a:pt x="991133" y="0"/>
                  </a:lnTo>
                  <a:lnTo>
                    <a:pt x="998524" y="2400"/>
                  </a:lnTo>
                  <a:lnTo>
                    <a:pt x="1026490" y="105117"/>
                  </a:lnTo>
                  <a:lnTo>
                    <a:pt x="1027074" y="565581"/>
                  </a:lnTo>
                  <a:lnTo>
                    <a:pt x="1070457" y="550418"/>
                  </a:lnTo>
                  <a:lnTo>
                    <a:pt x="1063599" y="296062"/>
                  </a:lnTo>
                  <a:lnTo>
                    <a:pt x="1115085" y="256692"/>
                  </a:lnTo>
                  <a:lnTo>
                    <a:pt x="1185760" y="127114"/>
                  </a:lnTo>
                  <a:lnTo>
                    <a:pt x="1196086" y="186753"/>
                  </a:lnTo>
                  <a:lnTo>
                    <a:pt x="1245349" y="287972"/>
                  </a:lnTo>
                  <a:lnTo>
                    <a:pt x="1283995" y="361988"/>
                  </a:lnTo>
                  <a:lnTo>
                    <a:pt x="1311567" y="404952"/>
                  </a:lnTo>
                  <a:lnTo>
                    <a:pt x="1372133" y="443814"/>
                  </a:lnTo>
                  <a:lnTo>
                    <a:pt x="1483334" y="508825"/>
                  </a:lnTo>
                  <a:lnTo>
                    <a:pt x="1499082" y="517804"/>
                  </a:lnTo>
                  <a:lnTo>
                    <a:pt x="1558378" y="660742"/>
                  </a:lnTo>
                  <a:lnTo>
                    <a:pt x="1557299" y="663130"/>
                  </a:lnTo>
                  <a:lnTo>
                    <a:pt x="1558658" y="661441"/>
                  </a:lnTo>
                  <a:lnTo>
                    <a:pt x="1576679" y="704862"/>
                  </a:lnTo>
                  <a:lnTo>
                    <a:pt x="1590954" y="1101001"/>
                  </a:lnTo>
                  <a:lnTo>
                    <a:pt x="1635823" y="799528"/>
                  </a:lnTo>
                  <a:lnTo>
                    <a:pt x="1595653" y="645325"/>
                  </a:lnTo>
                  <a:lnTo>
                    <a:pt x="1586534" y="627024"/>
                  </a:lnTo>
                  <a:lnTo>
                    <a:pt x="1615871" y="590816"/>
                  </a:lnTo>
                  <a:lnTo>
                    <a:pt x="1618107" y="585533"/>
                  </a:lnTo>
                  <a:lnTo>
                    <a:pt x="1638134" y="596925"/>
                  </a:lnTo>
                  <a:lnTo>
                    <a:pt x="1860854" y="757224"/>
                  </a:lnTo>
                  <a:lnTo>
                    <a:pt x="1999919" y="1013269"/>
                  </a:lnTo>
                  <a:lnTo>
                    <a:pt x="2013915" y="1032306"/>
                  </a:lnTo>
                  <a:lnTo>
                    <a:pt x="2046846" y="1076096"/>
                  </a:lnTo>
                  <a:lnTo>
                    <a:pt x="2085187" y="1124623"/>
                  </a:lnTo>
                  <a:lnTo>
                    <a:pt x="2115413" y="1157897"/>
                  </a:lnTo>
                  <a:lnTo>
                    <a:pt x="2173655" y="1187221"/>
                  </a:lnTo>
                  <a:lnTo>
                    <a:pt x="2221763" y="1207058"/>
                  </a:lnTo>
                  <a:lnTo>
                    <a:pt x="2274760" y="1227785"/>
                  </a:lnTo>
                  <a:lnTo>
                    <a:pt x="2406307" y="1276743"/>
                  </a:lnTo>
                  <a:lnTo>
                    <a:pt x="2419286" y="1281430"/>
                  </a:lnTo>
                  <a:lnTo>
                    <a:pt x="2480170" y="1220990"/>
                  </a:lnTo>
                  <a:lnTo>
                    <a:pt x="2530487" y="908380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712423" y="0"/>
              <a:ext cx="1609725" cy="1236345"/>
            </a:xfrm>
            <a:custGeom>
              <a:avLst/>
              <a:gdLst/>
              <a:ahLst/>
              <a:cxnLst/>
              <a:rect l="l" t="t" r="r" b="b"/>
              <a:pathLst>
                <a:path w="1609725" h="1236345">
                  <a:moveTo>
                    <a:pt x="1234150" y="1235821"/>
                  </a:moveTo>
                  <a:lnTo>
                    <a:pt x="1105689" y="1185040"/>
                  </a:lnTo>
                  <a:lnTo>
                    <a:pt x="1048368" y="1161369"/>
                  </a:lnTo>
                  <a:lnTo>
                    <a:pt x="995184" y="1138337"/>
                  </a:lnTo>
                  <a:lnTo>
                    <a:pt x="953397" y="1118511"/>
                  </a:lnTo>
                  <a:lnTo>
                    <a:pt x="900453" y="1071128"/>
                  </a:lnTo>
                  <a:lnTo>
                    <a:pt x="862689" y="1022721"/>
                  </a:lnTo>
                  <a:lnTo>
                    <a:pt x="830277" y="979107"/>
                  </a:lnTo>
                  <a:lnTo>
                    <a:pt x="680495" y="707494"/>
                  </a:lnTo>
                  <a:lnTo>
                    <a:pt x="459100" y="543809"/>
                  </a:lnTo>
                  <a:lnTo>
                    <a:pt x="304745" y="452648"/>
                  </a:lnTo>
                  <a:lnTo>
                    <a:pt x="193859" y="385592"/>
                  </a:lnTo>
                  <a:lnTo>
                    <a:pt x="133440" y="345902"/>
                  </a:lnTo>
                  <a:lnTo>
                    <a:pt x="106377" y="303469"/>
                  </a:lnTo>
                  <a:lnTo>
                    <a:pt x="68873" y="230375"/>
                  </a:lnTo>
                  <a:lnTo>
                    <a:pt x="35608" y="161177"/>
                  </a:lnTo>
                  <a:lnTo>
                    <a:pt x="0" y="0"/>
                  </a:lnTo>
                  <a:lnTo>
                    <a:pt x="1526057" y="0"/>
                  </a:lnTo>
                  <a:lnTo>
                    <a:pt x="1523331" y="41689"/>
                  </a:lnTo>
                  <a:lnTo>
                    <a:pt x="1521288" y="69164"/>
                  </a:lnTo>
                  <a:lnTo>
                    <a:pt x="1523103" y="255690"/>
                  </a:lnTo>
                  <a:lnTo>
                    <a:pt x="1540404" y="293117"/>
                  </a:lnTo>
                  <a:lnTo>
                    <a:pt x="1557484" y="330937"/>
                  </a:lnTo>
                  <a:lnTo>
                    <a:pt x="1576142" y="373527"/>
                  </a:lnTo>
                  <a:lnTo>
                    <a:pt x="1599846" y="434115"/>
                  </a:lnTo>
                  <a:lnTo>
                    <a:pt x="1609137" y="487653"/>
                  </a:lnTo>
                  <a:lnTo>
                    <a:pt x="1595346" y="554147"/>
                  </a:lnTo>
                  <a:lnTo>
                    <a:pt x="1565006" y="666345"/>
                  </a:lnTo>
                  <a:lnTo>
                    <a:pt x="1534666" y="771988"/>
                  </a:lnTo>
                  <a:lnTo>
                    <a:pt x="1520875" y="818816"/>
                  </a:lnTo>
                  <a:lnTo>
                    <a:pt x="1512473" y="848083"/>
                  </a:lnTo>
                  <a:lnTo>
                    <a:pt x="1492448" y="914728"/>
                  </a:lnTo>
                  <a:lnTo>
                    <a:pt x="1468572" y="987017"/>
                  </a:lnTo>
                  <a:lnTo>
                    <a:pt x="1448616" y="1033214"/>
                  </a:lnTo>
                  <a:lnTo>
                    <a:pt x="1447461" y="1034698"/>
                  </a:lnTo>
                  <a:lnTo>
                    <a:pt x="1445977" y="1036678"/>
                  </a:lnTo>
                  <a:lnTo>
                    <a:pt x="1443997" y="1038986"/>
                  </a:lnTo>
                  <a:lnTo>
                    <a:pt x="1396071" y="1087414"/>
                  </a:lnTo>
                  <a:lnTo>
                    <a:pt x="1325618" y="1153112"/>
                  </a:lnTo>
                  <a:lnTo>
                    <a:pt x="1261892" y="1210956"/>
                  </a:lnTo>
                  <a:lnTo>
                    <a:pt x="1234150" y="1235821"/>
                  </a:lnTo>
                  <a:close/>
                </a:path>
              </a:pathLst>
            </a:custGeom>
            <a:solidFill>
              <a:srgbClr val="91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37225" y="0"/>
              <a:ext cx="1097280" cy="642620"/>
            </a:xfrm>
            <a:custGeom>
              <a:avLst/>
              <a:gdLst/>
              <a:ahLst/>
              <a:cxnLst/>
              <a:rect l="l" t="t" r="r" b="b"/>
              <a:pathLst>
                <a:path w="1097280" h="642620">
                  <a:moveTo>
                    <a:pt x="718058" y="515454"/>
                  </a:moveTo>
                  <a:lnTo>
                    <a:pt x="367563" y="329831"/>
                  </a:lnTo>
                  <a:lnTo>
                    <a:pt x="336359" y="294779"/>
                  </a:lnTo>
                  <a:lnTo>
                    <a:pt x="338442" y="294284"/>
                  </a:lnTo>
                  <a:lnTo>
                    <a:pt x="335876" y="294220"/>
                  </a:lnTo>
                  <a:lnTo>
                    <a:pt x="178587" y="117411"/>
                  </a:lnTo>
                  <a:lnTo>
                    <a:pt x="0" y="9055"/>
                  </a:lnTo>
                  <a:lnTo>
                    <a:pt x="202425" y="187413"/>
                  </a:lnTo>
                  <a:lnTo>
                    <a:pt x="284022" y="292900"/>
                  </a:lnTo>
                  <a:lnTo>
                    <a:pt x="206298" y="290906"/>
                  </a:lnTo>
                  <a:lnTo>
                    <a:pt x="48755" y="262293"/>
                  </a:lnTo>
                  <a:lnTo>
                    <a:pt x="143446" y="310197"/>
                  </a:lnTo>
                  <a:lnTo>
                    <a:pt x="247789" y="315480"/>
                  </a:lnTo>
                  <a:lnTo>
                    <a:pt x="293268" y="304850"/>
                  </a:lnTo>
                  <a:lnTo>
                    <a:pt x="305777" y="321005"/>
                  </a:lnTo>
                  <a:lnTo>
                    <a:pt x="427037" y="424332"/>
                  </a:lnTo>
                  <a:lnTo>
                    <a:pt x="718058" y="515454"/>
                  </a:lnTo>
                  <a:close/>
                </a:path>
                <a:path w="1097280" h="642620">
                  <a:moveTo>
                    <a:pt x="1053465" y="0"/>
                  </a:moveTo>
                  <a:lnTo>
                    <a:pt x="999820" y="0"/>
                  </a:lnTo>
                  <a:lnTo>
                    <a:pt x="965225" y="12369"/>
                  </a:lnTo>
                  <a:lnTo>
                    <a:pt x="971346" y="0"/>
                  </a:lnTo>
                  <a:lnTo>
                    <a:pt x="937691" y="0"/>
                  </a:lnTo>
                  <a:lnTo>
                    <a:pt x="932929" y="9309"/>
                  </a:lnTo>
                  <a:lnTo>
                    <a:pt x="878001" y="106603"/>
                  </a:lnTo>
                  <a:lnTo>
                    <a:pt x="823963" y="315480"/>
                  </a:lnTo>
                  <a:lnTo>
                    <a:pt x="877252" y="224688"/>
                  </a:lnTo>
                  <a:lnTo>
                    <a:pt x="927163" y="89369"/>
                  </a:lnTo>
                  <a:lnTo>
                    <a:pt x="954646" y="33782"/>
                  </a:lnTo>
                  <a:lnTo>
                    <a:pt x="1013853" y="18542"/>
                  </a:lnTo>
                  <a:lnTo>
                    <a:pt x="1053465" y="0"/>
                  </a:lnTo>
                  <a:close/>
                </a:path>
                <a:path w="1097280" h="642620">
                  <a:moveTo>
                    <a:pt x="1097241" y="405447"/>
                  </a:moveTo>
                  <a:lnTo>
                    <a:pt x="1085951" y="329336"/>
                  </a:lnTo>
                  <a:lnTo>
                    <a:pt x="1069695" y="436118"/>
                  </a:lnTo>
                  <a:lnTo>
                    <a:pt x="987374" y="642607"/>
                  </a:lnTo>
                  <a:lnTo>
                    <a:pt x="1056906" y="550087"/>
                  </a:lnTo>
                  <a:lnTo>
                    <a:pt x="1097241" y="405447"/>
                  </a:lnTo>
                  <a:close/>
                </a:path>
              </a:pathLst>
            </a:custGeom>
            <a:solidFill>
              <a:srgbClr val="6A903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826813" y="0"/>
              <a:ext cx="2587625" cy="2122805"/>
            </a:xfrm>
            <a:custGeom>
              <a:avLst/>
              <a:gdLst/>
              <a:ahLst/>
              <a:cxnLst/>
              <a:rect l="l" t="t" r="r" b="b"/>
              <a:pathLst>
                <a:path w="2587625" h="2122805">
                  <a:moveTo>
                    <a:pt x="2202989" y="2122193"/>
                  </a:moveTo>
                  <a:lnTo>
                    <a:pt x="2186491" y="2076757"/>
                  </a:lnTo>
                  <a:lnTo>
                    <a:pt x="2091466" y="2066285"/>
                  </a:lnTo>
                  <a:lnTo>
                    <a:pt x="1691733" y="1567066"/>
                  </a:lnTo>
                  <a:lnTo>
                    <a:pt x="1298599" y="1312922"/>
                  </a:lnTo>
                  <a:lnTo>
                    <a:pt x="1047096" y="1042285"/>
                  </a:lnTo>
                  <a:lnTo>
                    <a:pt x="578073" y="543726"/>
                  </a:lnTo>
                  <a:lnTo>
                    <a:pt x="366164" y="428281"/>
                  </a:lnTo>
                  <a:lnTo>
                    <a:pt x="146995" y="240022"/>
                  </a:lnTo>
                  <a:lnTo>
                    <a:pt x="0" y="0"/>
                  </a:lnTo>
                  <a:lnTo>
                    <a:pt x="70095" y="0"/>
                  </a:lnTo>
                  <a:lnTo>
                    <a:pt x="202921" y="150882"/>
                  </a:lnTo>
                  <a:lnTo>
                    <a:pt x="492451" y="354231"/>
                  </a:lnTo>
                  <a:lnTo>
                    <a:pt x="810275" y="506042"/>
                  </a:lnTo>
                  <a:lnTo>
                    <a:pt x="1043430" y="766188"/>
                  </a:lnTo>
                  <a:lnTo>
                    <a:pt x="1090731" y="818486"/>
                  </a:lnTo>
                  <a:lnTo>
                    <a:pt x="1367228" y="1068590"/>
                  </a:lnTo>
                  <a:lnTo>
                    <a:pt x="1641746" y="1203248"/>
                  </a:lnTo>
                  <a:lnTo>
                    <a:pt x="1885331" y="1339144"/>
                  </a:lnTo>
                  <a:lnTo>
                    <a:pt x="1978706" y="1341453"/>
                  </a:lnTo>
                  <a:lnTo>
                    <a:pt x="2386463" y="1341453"/>
                  </a:lnTo>
                  <a:lnTo>
                    <a:pt x="2396174" y="1412700"/>
                  </a:lnTo>
                  <a:lnTo>
                    <a:pt x="2552405" y="1793339"/>
                  </a:lnTo>
                  <a:lnTo>
                    <a:pt x="2543084" y="1849248"/>
                  </a:lnTo>
                  <a:lnTo>
                    <a:pt x="2587627" y="1911258"/>
                  </a:lnTo>
                  <a:lnTo>
                    <a:pt x="2468927" y="2051854"/>
                  </a:lnTo>
                  <a:lnTo>
                    <a:pt x="2202989" y="2122193"/>
                  </a:lnTo>
                  <a:close/>
                </a:path>
                <a:path w="2587625" h="2122805">
                  <a:moveTo>
                    <a:pt x="2386463" y="1341453"/>
                  </a:moveTo>
                  <a:lnTo>
                    <a:pt x="1978706" y="1341453"/>
                  </a:lnTo>
                  <a:lnTo>
                    <a:pt x="2021847" y="1148165"/>
                  </a:lnTo>
                  <a:lnTo>
                    <a:pt x="1970045" y="754579"/>
                  </a:lnTo>
                  <a:lnTo>
                    <a:pt x="1953257" y="704024"/>
                  </a:lnTo>
                  <a:lnTo>
                    <a:pt x="1913510" y="586451"/>
                  </a:lnTo>
                  <a:lnTo>
                    <a:pt x="1866726" y="453000"/>
                  </a:lnTo>
                  <a:lnTo>
                    <a:pt x="1828827" y="354808"/>
                  </a:lnTo>
                  <a:lnTo>
                    <a:pt x="1789085" y="229366"/>
                  </a:lnTo>
                  <a:lnTo>
                    <a:pt x="1738246" y="35963"/>
                  </a:lnTo>
                  <a:lnTo>
                    <a:pt x="1729372" y="0"/>
                  </a:lnTo>
                  <a:lnTo>
                    <a:pt x="1949701" y="0"/>
                  </a:lnTo>
                  <a:lnTo>
                    <a:pt x="1965013" y="48054"/>
                  </a:lnTo>
                  <a:lnTo>
                    <a:pt x="2129988" y="344913"/>
                  </a:lnTo>
                  <a:lnTo>
                    <a:pt x="2312449" y="798448"/>
                  </a:lnTo>
                  <a:lnTo>
                    <a:pt x="2386463" y="1341453"/>
                  </a:lnTo>
                  <a:close/>
                </a:path>
              </a:pathLst>
            </a:custGeom>
            <a:solidFill>
              <a:srgbClr val="EFDE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29959" y="1899881"/>
              <a:ext cx="386715" cy="278130"/>
            </a:xfrm>
            <a:custGeom>
              <a:avLst/>
              <a:gdLst/>
              <a:ahLst/>
              <a:cxnLst/>
              <a:rect l="l" t="t" r="r" b="b"/>
              <a:pathLst>
                <a:path w="386715" h="278130">
                  <a:moveTo>
                    <a:pt x="386283" y="25946"/>
                  </a:moveTo>
                  <a:lnTo>
                    <a:pt x="352094" y="1943"/>
                  </a:lnTo>
                  <a:lnTo>
                    <a:pt x="323684" y="0"/>
                  </a:lnTo>
                  <a:lnTo>
                    <a:pt x="198882" y="23583"/>
                  </a:lnTo>
                  <a:lnTo>
                    <a:pt x="126644" y="73456"/>
                  </a:lnTo>
                  <a:lnTo>
                    <a:pt x="71932" y="114109"/>
                  </a:lnTo>
                  <a:lnTo>
                    <a:pt x="36461" y="145961"/>
                  </a:lnTo>
                  <a:lnTo>
                    <a:pt x="11391" y="192773"/>
                  </a:lnTo>
                  <a:lnTo>
                    <a:pt x="0" y="222402"/>
                  </a:lnTo>
                  <a:lnTo>
                    <a:pt x="4610" y="232244"/>
                  </a:lnTo>
                  <a:lnTo>
                    <a:pt x="40246" y="265226"/>
                  </a:lnTo>
                  <a:lnTo>
                    <a:pt x="89420" y="277736"/>
                  </a:lnTo>
                  <a:lnTo>
                    <a:pt x="122199" y="272516"/>
                  </a:lnTo>
                  <a:lnTo>
                    <a:pt x="166814" y="259905"/>
                  </a:lnTo>
                  <a:lnTo>
                    <a:pt x="206133" y="247065"/>
                  </a:lnTo>
                  <a:lnTo>
                    <a:pt x="323024" y="165341"/>
                  </a:lnTo>
                  <a:lnTo>
                    <a:pt x="360641" y="115316"/>
                  </a:lnTo>
                  <a:lnTo>
                    <a:pt x="376732" y="75450"/>
                  </a:lnTo>
                  <a:lnTo>
                    <a:pt x="386283" y="25946"/>
                  </a:lnTo>
                  <a:close/>
                </a:path>
              </a:pathLst>
            </a:custGeom>
            <a:solidFill>
              <a:srgbClr val="DEC39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036955" cy="1462405"/>
            </a:xfrm>
            <a:custGeom>
              <a:avLst/>
              <a:gdLst/>
              <a:ahLst/>
              <a:cxnLst/>
              <a:rect l="l" t="t" r="r" b="b"/>
              <a:pathLst>
                <a:path w="1036955" h="1462405">
                  <a:moveTo>
                    <a:pt x="0" y="1462013"/>
                  </a:moveTo>
                  <a:lnTo>
                    <a:pt x="66893" y="1446704"/>
                  </a:lnTo>
                  <a:lnTo>
                    <a:pt x="136691" y="1429981"/>
                  </a:lnTo>
                  <a:lnTo>
                    <a:pt x="207315" y="1412307"/>
                  </a:lnTo>
                  <a:lnTo>
                    <a:pt x="278764" y="1393670"/>
                  </a:lnTo>
                  <a:lnTo>
                    <a:pt x="351038" y="1374055"/>
                  </a:lnTo>
                  <a:lnTo>
                    <a:pt x="424135" y="1353449"/>
                  </a:lnTo>
                  <a:lnTo>
                    <a:pt x="498055" y="1331840"/>
                  </a:lnTo>
                  <a:lnTo>
                    <a:pt x="572796" y="1309215"/>
                  </a:lnTo>
                  <a:lnTo>
                    <a:pt x="635472" y="1283875"/>
                  </a:lnTo>
                  <a:lnTo>
                    <a:pt x="692828" y="1248543"/>
                  </a:lnTo>
                  <a:lnTo>
                    <a:pt x="745043" y="1203846"/>
                  </a:lnTo>
                  <a:lnTo>
                    <a:pt x="792293" y="1150410"/>
                  </a:lnTo>
                  <a:lnTo>
                    <a:pt x="834755" y="1088863"/>
                  </a:lnTo>
                  <a:lnTo>
                    <a:pt x="854246" y="1055244"/>
                  </a:lnTo>
                  <a:lnTo>
                    <a:pt x="872607" y="1019833"/>
                  </a:lnTo>
                  <a:lnTo>
                    <a:pt x="889859" y="982707"/>
                  </a:lnTo>
                  <a:lnTo>
                    <a:pt x="906025" y="943946"/>
                  </a:lnTo>
                  <a:lnTo>
                    <a:pt x="921128" y="903627"/>
                  </a:lnTo>
                  <a:lnTo>
                    <a:pt x="935188" y="861830"/>
                  </a:lnTo>
                  <a:lnTo>
                    <a:pt x="948228" y="818632"/>
                  </a:lnTo>
                  <a:lnTo>
                    <a:pt x="960271" y="774112"/>
                  </a:lnTo>
                  <a:lnTo>
                    <a:pt x="971339" y="728349"/>
                  </a:lnTo>
                  <a:lnTo>
                    <a:pt x="981453" y="681420"/>
                  </a:lnTo>
                  <a:lnTo>
                    <a:pt x="990636" y="633405"/>
                  </a:lnTo>
                  <a:lnTo>
                    <a:pt x="998910" y="584381"/>
                  </a:lnTo>
                  <a:lnTo>
                    <a:pt x="1006298" y="534427"/>
                  </a:lnTo>
                  <a:lnTo>
                    <a:pt x="1012820" y="483621"/>
                  </a:lnTo>
                  <a:lnTo>
                    <a:pt x="1018500" y="432043"/>
                  </a:lnTo>
                  <a:lnTo>
                    <a:pt x="1023360" y="379769"/>
                  </a:lnTo>
                  <a:lnTo>
                    <a:pt x="1027421" y="326879"/>
                  </a:lnTo>
                  <a:lnTo>
                    <a:pt x="1030706" y="273452"/>
                  </a:lnTo>
                  <a:lnTo>
                    <a:pt x="1033238" y="219565"/>
                  </a:lnTo>
                  <a:lnTo>
                    <a:pt x="1035037" y="165296"/>
                  </a:lnTo>
                  <a:lnTo>
                    <a:pt x="1036127" y="110725"/>
                  </a:lnTo>
                  <a:lnTo>
                    <a:pt x="1036529" y="55930"/>
                  </a:lnTo>
                  <a:lnTo>
                    <a:pt x="1036250" y="0"/>
                  </a:lnTo>
                  <a:lnTo>
                    <a:pt x="0" y="0"/>
                  </a:lnTo>
                  <a:lnTo>
                    <a:pt x="0" y="1462013"/>
                  </a:lnTo>
                  <a:close/>
                </a:path>
              </a:pathLst>
            </a:custGeom>
            <a:solidFill>
              <a:srgbClr val="E9C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429" y="3048219"/>
              <a:ext cx="110872" cy="1108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429" y="5265669"/>
              <a:ext cx="110872" cy="1108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429" y="7483119"/>
              <a:ext cx="110872" cy="110872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47165">
              <a:lnSpc>
                <a:spcPct val="100000"/>
              </a:lnSpc>
              <a:spcBef>
                <a:spcPts val="105"/>
              </a:spcBef>
            </a:pPr>
            <a:r>
              <a:rPr spc="-790" dirty="0"/>
              <a:t>SOLUTIONS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5080" algn="just">
              <a:lnSpc>
                <a:spcPts val="3490"/>
              </a:lnSpc>
              <a:spcBef>
                <a:spcPts val="745"/>
              </a:spcBef>
            </a:pPr>
            <a:r>
              <a:rPr dirty="0"/>
              <a:t>Our</a:t>
            </a:r>
            <a:r>
              <a:rPr spc="320" dirty="0"/>
              <a:t> </a:t>
            </a:r>
            <a:r>
              <a:rPr dirty="0"/>
              <a:t>team</a:t>
            </a:r>
            <a:r>
              <a:rPr spc="320" dirty="0"/>
              <a:t> </a:t>
            </a:r>
            <a:r>
              <a:rPr dirty="0"/>
              <a:t>created</a:t>
            </a:r>
            <a:r>
              <a:rPr spc="320" dirty="0"/>
              <a:t> </a:t>
            </a:r>
            <a:r>
              <a:rPr dirty="0"/>
              <a:t>the</a:t>
            </a:r>
            <a:r>
              <a:rPr spc="320" dirty="0"/>
              <a:t> </a:t>
            </a:r>
            <a:r>
              <a:rPr dirty="0"/>
              <a:t>Biriyani</a:t>
            </a:r>
            <a:r>
              <a:rPr spc="320" dirty="0"/>
              <a:t> </a:t>
            </a:r>
            <a:r>
              <a:rPr dirty="0"/>
              <a:t>Heaven</a:t>
            </a:r>
            <a:r>
              <a:rPr spc="320" dirty="0"/>
              <a:t> </a:t>
            </a:r>
            <a:r>
              <a:rPr spc="-10" dirty="0"/>
              <a:t>website </a:t>
            </a:r>
            <a:r>
              <a:rPr spc="235" dirty="0"/>
              <a:t>to</a:t>
            </a:r>
            <a:r>
              <a:rPr spc="110" dirty="0"/>
              <a:t>  </a:t>
            </a:r>
            <a:r>
              <a:rPr dirty="0"/>
              <a:t>acquaint</a:t>
            </a:r>
            <a:r>
              <a:rPr spc="114" dirty="0"/>
              <a:t>  </a:t>
            </a:r>
            <a:r>
              <a:rPr dirty="0"/>
              <a:t>you</a:t>
            </a:r>
            <a:r>
              <a:rPr spc="114" dirty="0"/>
              <a:t>  </a:t>
            </a:r>
            <a:r>
              <a:rPr dirty="0"/>
              <a:t>with</a:t>
            </a:r>
            <a:r>
              <a:rPr spc="114" dirty="0"/>
              <a:t>  </a:t>
            </a:r>
            <a:r>
              <a:rPr dirty="0"/>
              <a:t>the</a:t>
            </a:r>
            <a:r>
              <a:rPr spc="114" dirty="0"/>
              <a:t>  </a:t>
            </a:r>
            <a:r>
              <a:rPr dirty="0"/>
              <a:t>world</a:t>
            </a:r>
            <a:r>
              <a:rPr spc="110" dirty="0"/>
              <a:t>  </a:t>
            </a:r>
            <a:r>
              <a:rPr spc="95" dirty="0"/>
              <a:t>of</a:t>
            </a:r>
            <a:r>
              <a:rPr spc="114" dirty="0"/>
              <a:t>  </a:t>
            </a:r>
            <a:r>
              <a:rPr spc="-10" dirty="0"/>
              <a:t>Biryani </a:t>
            </a:r>
            <a:r>
              <a:rPr dirty="0"/>
              <a:t>Cuisine</a:t>
            </a:r>
            <a:r>
              <a:rPr spc="660" dirty="0"/>
              <a:t> </a:t>
            </a:r>
            <a:r>
              <a:rPr dirty="0"/>
              <a:t>and</a:t>
            </a:r>
            <a:r>
              <a:rPr spc="670" dirty="0"/>
              <a:t> </a:t>
            </a:r>
            <a:r>
              <a:rPr dirty="0"/>
              <a:t>guide</a:t>
            </a:r>
            <a:r>
              <a:rPr spc="675" dirty="0"/>
              <a:t> </a:t>
            </a:r>
            <a:r>
              <a:rPr dirty="0"/>
              <a:t>you</a:t>
            </a:r>
            <a:r>
              <a:rPr spc="670" dirty="0"/>
              <a:t> </a:t>
            </a:r>
            <a:r>
              <a:rPr dirty="0"/>
              <a:t>in</a:t>
            </a:r>
            <a:r>
              <a:rPr spc="670" dirty="0"/>
              <a:t> </a:t>
            </a:r>
            <a:r>
              <a:rPr dirty="0"/>
              <a:t>preparing</a:t>
            </a:r>
            <a:r>
              <a:rPr spc="675" dirty="0"/>
              <a:t> </a:t>
            </a:r>
            <a:r>
              <a:rPr spc="-10" dirty="0"/>
              <a:t>authentic </a:t>
            </a:r>
            <a:r>
              <a:rPr dirty="0"/>
              <a:t>Biryani</a:t>
            </a:r>
            <a:r>
              <a:rPr spc="-165" dirty="0"/>
              <a:t> </a:t>
            </a:r>
            <a:r>
              <a:rPr spc="-35" dirty="0"/>
              <a:t>recipes</a:t>
            </a:r>
            <a:r>
              <a:rPr spc="-165" dirty="0"/>
              <a:t> </a:t>
            </a:r>
            <a:r>
              <a:rPr spc="-85" dirty="0"/>
              <a:t>independently.</a:t>
            </a:r>
          </a:p>
          <a:p>
            <a:pPr marL="12700" marR="5080" algn="just">
              <a:lnSpc>
                <a:spcPts val="3490"/>
              </a:lnSpc>
              <a:spcBef>
                <a:spcPts val="3500"/>
              </a:spcBef>
            </a:pPr>
            <a:r>
              <a:rPr dirty="0"/>
              <a:t>The</a:t>
            </a:r>
            <a:r>
              <a:rPr spc="-50" dirty="0"/>
              <a:t> </a:t>
            </a:r>
            <a:r>
              <a:rPr spc="-20" dirty="0"/>
              <a:t>website</a:t>
            </a:r>
            <a:r>
              <a:rPr spc="-50" dirty="0"/>
              <a:t> </a:t>
            </a:r>
            <a:r>
              <a:rPr spc="-90" dirty="0"/>
              <a:t>aims</a:t>
            </a:r>
            <a:r>
              <a:rPr spc="-45" dirty="0"/>
              <a:t> </a:t>
            </a:r>
            <a:r>
              <a:rPr spc="235" dirty="0"/>
              <a:t>to</a:t>
            </a:r>
            <a:r>
              <a:rPr spc="-50" dirty="0"/>
              <a:t> </a:t>
            </a:r>
            <a:r>
              <a:rPr spc="-185" dirty="0"/>
              <a:t>become</a:t>
            </a:r>
            <a:r>
              <a:rPr spc="-45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dirty="0"/>
              <a:t>primary</a:t>
            </a:r>
            <a:r>
              <a:rPr spc="-45" dirty="0"/>
              <a:t> </a:t>
            </a:r>
            <a:r>
              <a:rPr spc="-10" dirty="0"/>
              <a:t>source </a:t>
            </a:r>
            <a:r>
              <a:rPr spc="175" dirty="0"/>
              <a:t>for</a:t>
            </a:r>
            <a:r>
              <a:rPr spc="459" dirty="0"/>
              <a:t>  </a:t>
            </a:r>
            <a:r>
              <a:rPr dirty="0"/>
              <a:t>Biryani</a:t>
            </a:r>
            <a:r>
              <a:rPr spc="465" dirty="0"/>
              <a:t>  </a:t>
            </a:r>
            <a:r>
              <a:rPr dirty="0"/>
              <a:t>recipes,</a:t>
            </a:r>
            <a:r>
              <a:rPr spc="465" dirty="0"/>
              <a:t>  </a:t>
            </a:r>
            <a:r>
              <a:rPr dirty="0"/>
              <a:t>helping</a:t>
            </a:r>
            <a:r>
              <a:rPr spc="465" dirty="0"/>
              <a:t>  </a:t>
            </a:r>
            <a:r>
              <a:rPr spc="75" dirty="0"/>
              <a:t>users</a:t>
            </a:r>
            <a:r>
              <a:rPr spc="465" dirty="0"/>
              <a:t>  </a:t>
            </a:r>
            <a:r>
              <a:rPr spc="85" dirty="0"/>
              <a:t>create </a:t>
            </a:r>
            <a:r>
              <a:rPr spc="-110" dirty="0"/>
              <a:t>delicious</a:t>
            </a:r>
            <a:r>
              <a:rPr spc="-65" dirty="0"/>
              <a:t> </a:t>
            </a:r>
            <a:r>
              <a:rPr spc="-35" dirty="0"/>
              <a:t>dishes</a:t>
            </a:r>
            <a:r>
              <a:rPr spc="-65" dirty="0"/>
              <a:t> </a:t>
            </a:r>
            <a:r>
              <a:rPr dirty="0"/>
              <a:t>and</a:t>
            </a:r>
            <a:r>
              <a:rPr spc="-60" dirty="0"/>
              <a:t> </a:t>
            </a:r>
            <a:r>
              <a:rPr dirty="0"/>
              <a:t>explore</a:t>
            </a:r>
            <a:r>
              <a:rPr spc="-6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diverse</a:t>
            </a:r>
            <a:r>
              <a:rPr spc="-60" dirty="0"/>
              <a:t> </a:t>
            </a:r>
            <a:r>
              <a:rPr spc="-10" dirty="0"/>
              <a:t>culinary </a:t>
            </a:r>
            <a:r>
              <a:rPr spc="55" dirty="0"/>
              <a:t>traditions</a:t>
            </a:r>
            <a:r>
              <a:rPr spc="-120" dirty="0"/>
              <a:t> </a:t>
            </a:r>
            <a:r>
              <a:rPr spc="95" dirty="0"/>
              <a:t>of</a:t>
            </a:r>
            <a:r>
              <a:rPr spc="-120" dirty="0"/>
              <a:t> </a:t>
            </a:r>
            <a:r>
              <a:rPr spc="-125" dirty="0"/>
              <a:t>Indian</a:t>
            </a:r>
            <a:r>
              <a:rPr spc="-120" dirty="0"/>
              <a:t> </a:t>
            </a:r>
            <a:r>
              <a:rPr spc="-10" dirty="0"/>
              <a:t>culture.</a:t>
            </a:r>
          </a:p>
          <a:p>
            <a:pPr marL="12700" marR="5080" algn="just">
              <a:lnSpc>
                <a:spcPts val="3490"/>
              </a:lnSpc>
              <a:spcBef>
                <a:spcPts val="3500"/>
              </a:spcBef>
            </a:pPr>
            <a:r>
              <a:rPr dirty="0"/>
              <a:t>This</a:t>
            </a:r>
            <a:r>
              <a:rPr spc="-50" dirty="0"/>
              <a:t> </a:t>
            </a:r>
            <a:r>
              <a:rPr spc="-20" dirty="0"/>
              <a:t>website</a:t>
            </a:r>
            <a:r>
              <a:rPr spc="-50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spc="-120" dirty="0"/>
              <a:t>designed</a:t>
            </a:r>
            <a:r>
              <a:rPr spc="-50" dirty="0"/>
              <a:t> </a:t>
            </a:r>
            <a:r>
              <a:rPr spc="235" dirty="0"/>
              <a:t>to</a:t>
            </a:r>
            <a:r>
              <a:rPr spc="-45" dirty="0"/>
              <a:t> </a:t>
            </a:r>
            <a:r>
              <a:rPr spc="85" dirty="0"/>
              <a:t>serve</a:t>
            </a:r>
            <a:r>
              <a:rPr spc="-50" dirty="0"/>
              <a:t> </a:t>
            </a:r>
            <a:r>
              <a:rPr dirty="0"/>
              <a:t>both</a:t>
            </a:r>
            <a:r>
              <a:rPr spc="-45" dirty="0"/>
              <a:t> </a:t>
            </a:r>
            <a:r>
              <a:rPr spc="-10" dirty="0"/>
              <a:t>seasoned </a:t>
            </a:r>
            <a:r>
              <a:rPr dirty="0"/>
              <a:t>cooks</a:t>
            </a:r>
            <a:r>
              <a:rPr spc="-2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50" dirty="0"/>
              <a:t>those</a:t>
            </a:r>
            <a:r>
              <a:rPr spc="-25" dirty="0"/>
              <a:t> </a:t>
            </a:r>
            <a:r>
              <a:rPr spc="-65" dirty="0"/>
              <a:t>new</a:t>
            </a:r>
            <a:r>
              <a:rPr spc="-25" dirty="0"/>
              <a:t> </a:t>
            </a:r>
            <a:r>
              <a:rPr spc="235" dirty="0"/>
              <a:t>to</a:t>
            </a:r>
            <a:r>
              <a:rPr spc="-25" dirty="0"/>
              <a:t> </a:t>
            </a:r>
            <a:r>
              <a:rPr spc="-85" dirty="0"/>
              <a:t>cooking,</a:t>
            </a:r>
            <a:r>
              <a:rPr spc="-25" dirty="0"/>
              <a:t> </a:t>
            </a:r>
            <a:r>
              <a:rPr spc="-35" dirty="0"/>
              <a:t>providing</a:t>
            </a:r>
            <a:r>
              <a:rPr spc="-25" dirty="0"/>
              <a:t> </a:t>
            </a:r>
            <a:r>
              <a:rPr spc="85" dirty="0"/>
              <a:t>easy </a:t>
            </a:r>
            <a:r>
              <a:rPr dirty="0"/>
              <a:t>access</a:t>
            </a:r>
            <a:r>
              <a:rPr spc="750" dirty="0"/>
              <a:t> </a:t>
            </a:r>
            <a:r>
              <a:rPr spc="235" dirty="0"/>
              <a:t>to</a:t>
            </a:r>
            <a:r>
              <a:rPr spc="755" dirty="0"/>
              <a:t> </a:t>
            </a:r>
            <a:r>
              <a:rPr dirty="0"/>
              <a:t>search,</a:t>
            </a:r>
            <a:r>
              <a:rPr spc="755" dirty="0"/>
              <a:t> </a:t>
            </a:r>
            <a:r>
              <a:rPr dirty="0"/>
              <a:t>learn,</a:t>
            </a:r>
            <a:r>
              <a:rPr spc="755" dirty="0"/>
              <a:t> </a:t>
            </a:r>
            <a:r>
              <a:rPr dirty="0"/>
              <a:t>and</a:t>
            </a:r>
            <a:r>
              <a:rPr spc="755" dirty="0"/>
              <a:t> </a:t>
            </a:r>
            <a:r>
              <a:rPr dirty="0"/>
              <a:t>prepare</a:t>
            </a:r>
            <a:r>
              <a:rPr spc="755" dirty="0"/>
              <a:t> </a:t>
            </a:r>
            <a:r>
              <a:rPr spc="-10" dirty="0"/>
              <a:t>Biryani </a:t>
            </a:r>
            <a:r>
              <a:rPr spc="-25" dirty="0"/>
              <a:t>dishes.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8093397" y="0"/>
            <a:ext cx="1708150" cy="668020"/>
            <a:chOff x="8093397" y="0"/>
            <a:chExt cx="1708150" cy="668020"/>
          </a:xfrm>
        </p:grpSpPr>
        <p:sp>
          <p:nvSpPr>
            <p:cNvPr id="21" name="object 21"/>
            <p:cNvSpPr/>
            <p:nvPr/>
          </p:nvSpPr>
          <p:spPr>
            <a:xfrm>
              <a:off x="8217967" y="0"/>
              <a:ext cx="1583055" cy="655955"/>
            </a:xfrm>
            <a:custGeom>
              <a:avLst/>
              <a:gdLst/>
              <a:ahLst/>
              <a:cxnLst/>
              <a:rect l="l" t="t" r="r" b="b"/>
              <a:pathLst>
                <a:path w="1583054" h="655955">
                  <a:moveTo>
                    <a:pt x="367665" y="549846"/>
                  </a:moveTo>
                  <a:lnTo>
                    <a:pt x="363588" y="536041"/>
                  </a:lnTo>
                  <a:lnTo>
                    <a:pt x="354914" y="524764"/>
                  </a:lnTo>
                  <a:lnTo>
                    <a:pt x="342265" y="518477"/>
                  </a:lnTo>
                  <a:lnTo>
                    <a:pt x="320281" y="513842"/>
                  </a:lnTo>
                  <a:lnTo>
                    <a:pt x="298361" y="508990"/>
                  </a:lnTo>
                  <a:lnTo>
                    <a:pt x="276491" y="503923"/>
                  </a:lnTo>
                  <a:lnTo>
                    <a:pt x="254660" y="498665"/>
                  </a:lnTo>
                  <a:lnTo>
                    <a:pt x="257746" y="488518"/>
                  </a:lnTo>
                  <a:lnTo>
                    <a:pt x="270471" y="450773"/>
                  </a:lnTo>
                  <a:lnTo>
                    <a:pt x="285216" y="431419"/>
                  </a:lnTo>
                  <a:lnTo>
                    <a:pt x="295846" y="421932"/>
                  </a:lnTo>
                  <a:lnTo>
                    <a:pt x="302171" y="409549"/>
                  </a:lnTo>
                  <a:lnTo>
                    <a:pt x="303542" y="395757"/>
                  </a:lnTo>
                  <a:lnTo>
                    <a:pt x="299288" y="382041"/>
                  </a:lnTo>
                  <a:lnTo>
                    <a:pt x="290055" y="371322"/>
                  </a:lnTo>
                  <a:lnTo>
                    <a:pt x="277507" y="364871"/>
                  </a:lnTo>
                  <a:lnTo>
                    <a:pt x="263537" y="363448"/>
                  </a:lnTo>
                  <a:lnTo>
                    <a:pt x="250037" y="367855"/>
                  </a:lnTo>
                  <a:lnTo>
                    <a:pt x="225526" y="388556"/>
                  </a:lnTo>
                  <a:lnTo>
                    <a:pt x="208483" y="414477"/>
                  </a:lnTo>
                  <a:lnTo>
                    <a:pt x="196316" y="443661"/>
                  </a:lnTo>
                  <a:lnTo>
                    <a:pt x="184480" y="480339"/>
                  </a:lnTo>
                  <a:lnTo>
                    <a:pt x="149733" y="470433"/>
                  </a:lnTo>
                  <a:lnTo>
                    <a:pt x="115125" y="460006"/>
                  </a:lnTo>
                  <a:lnTo>
                    <a:pt x="80670" y="449059"/>
                  </a:lnTo>
                  <a:lnTo>
                    <a:pt x="46367" y="437578"/>
                  </a:lnTo>
                  <a:lnTo>
                    <a:pt x="32270" y="436130"/>
                  </a:lnTo>
                  <a:lnTo>
                    <a:pt x="18923" y="440499"/>
                  </a:lnTo>
                  <a:lnTo>
                    <a:pt x="8013" y="449491"/>
                  </a:lnTo>
                  <a:lnTo>
                    <a:pt x="1270" y="461886"/>
                  </a:lnTo>
                  <a:lnTo>
                    <a:pt x="0" y="476262"/>
                  </a:lnTo>
                  <a:lnTo>
                    <a:pt x="4279" y="489419"/>
                  </a:lnTo>
                  <a:lnTo>
                    <a:pt x="59613" y="518553"/>
                  </a:lnTo>
                  <a:lnTo>
                    <a:pt x="128181" y="539788"/>
                  </a:lnTo>
                  <a:lnTo>
                    <a:pt x="162674" y="549630"/>
                  </a:lnTo>
                  <a:lnTo>
                    <a:pt x="143192" y="611619"/>
                  </a:lnTo>
                  <a:lnTo>
                    <a:pt x="146151" y="640003"/>
                  </a:lnTo>
                  <a:lnTo>
                    <a:pt x="167373" y="655548"/>
                  </a:lnTo>
                  <a:lnTo>
                    <a:pt x="193865" y="654367"/>
                  </a:lnTo>
                  <a:lnTo>
                    <a:pt x="212585" y="632548"/>
                  </a:lnTo>
                  <a:lnTo>
                    <a:pt x="232879" y="567994"/>
                  </a:lnTo>
                  <a:lnTo>
                    <a:pt x="254952" y="573303"/>
                  </a:lnTo>
                  <a:lnTo>
                    <a:pt x="277063" y="578421"/>
                  </a:lnTo>
                  <a:lnTo>
                    <a:pt x="299224" y="583336"/>
                  </a:lnTo>
                  <a:lnTo>
                    <a:pt x="321424" y="588035"/>
                  </a:lnTo>
                  <a:lnTo>
                    <a:pt x="335711" y="588695"/>
                  </a:lnTo>
                  <a:lnTo>
                    <a:pt x="348919" y="584835"/>
                  </a:lnTo>
                  <a:lnTo>
                    <a:pt x="359651" y="576503"/>
                  </a:lnTo>
                  <a:lnTo>
                    <a:pt x="366534" y="563727"/>
                  </a:lnTo>
                  <a:lnTo>
                    <a:pt x="367665" y="549846"/>
                  </a:lnTo>
                  <a:close/>
                </a:path>
                <a:path w="1583054" h="655955">
                  <a:moveTo>
                    <a:pt x="775411" y="66738"/>
                  </a:moveTo>
                  <a:lnTo>
                    <a:pt x="771334" y="52870"/>
                  </a:lnTo>
                  <a:lnTo>
                    <a:pt x="762673" y="41541"/>
                  </a:lnTo>
                  <a:lnTo>
                    <a:pt x="750011" y="35331"/>
                  </a:lnTo>
                  <a:lnTo>
                    <a:pt x="699287" y="25514"/>
                  </a:lnTo>
                  <a:lnTo>
                    <a:pt x="702424" y="13373"/>
                  </a:lnTo>
                  <a:lnTo>
                    <a:pt x="705408" y="1193"/>
                  </a:lnTo>
                  <a:lnTo>
                    <a:pt x="705688" y="0"/>
                  </a:lnTo>
                  <a:lnTo>
                    <a:pt x="676262" y="0"/>
                  </a:lnTo>
                  <a:lnTo>
                    <a:pt x="631101" y="0"/>
                  </a:lnTo>
                  <a:lnTo>
                    <a:pt x="628027" y="11671"/>
                  </a:lnTo>
                  <a:lnTo>
                    <a:pt x="604494" y="6985"/>
                  </a:lnTo>
                  <a:lnTo>
                    <a:pt x="580859" y="2743"/>
                  </a:lnTo>
                  <a:lnTo>
                    <a:pt x="560743" y="0"/>
                  </a:lnTo>
                  <a:lnTo>
                    <a:pt x="527850" y="0"/>
                  </a:lnTo>
                  <a:lnTo>
                    <a:pt x="506653" y="8458"/>
                  </a:lnTo>
                  <a:lnTo>
                    <a:pt x="497154" y="33172"/>
                  </a:lnTo>
                  <a:lnTo>
                    <a:pt x="505129" y="58381"/>
                  </a:lnTo>
                  <a:lnTo>
                    <a:pt x="531012" y="70472"/>
                  </a:lnTo>
                  <a:lnTo>
                    <a:pt x="550037" y="71716"/>
                  </a:lnTo>
                  <a:lnTo>
                    <a:pt x="568921" y="74142"/>
                  </a:lnTo>
                  <a:lnTo>
                    <a:pt x="587717" y="77368"/>
                  </a:lnTo>
                  <a:lnTo>
                    <a:pt x="606437" y="81038"/>
                  </a:lnTo>
                  <a:lnTo>
                    <a:pt x="603808" y="88519"/>
                  </a:lnTo>
                  <a:lnTo>
                    <a:pt x="601141" y="95973"/>
                  </a:lnTo>
                  <a:lnTo>
                    <a:pt x="598322" y="103416"/>
                  </a:lnTo>
                  <a:lnTo>
                    <a:pt x="596709" y="117462"/>
                  </a:lnTo>
                  <a:lnTo>
                    <a:pt x="601218" y="130898"/>
                  </a:lnTo>
                  <a:lnTo>
                    <a:pt x="610349" y="141909"/>
                  </a:lnTo>
                  <a:lnTo>
                    <a:pt x="622630" y="148678"/>
                  </a:lnTo>
                  <a:lnTo>
                    <a:pt x="637082" y="149999"/>
                  </a:lnTo>
                  <a:lnTo>
                    <a:pt x="650024" y="145669"/>
                  </a:lnTo>
                  <a:lnTo>
                    <a:pt x="673087" y="109740"/>
                  </a:lnTo>
                  <a:lnTo>
                    <a:pt x="678218" y="95034"/>
                  </a:lnTo>
                  <a:lnTo>
                    <a:pt x="729208" y="104902"/>
                  </a:lnTo>
                  <a:lnTo>
                    <a:pt x="767422" y="93408"/>
                  </a:lnTo>
                  <a:lnTo>
                    <a:pt x="775017" y="71628"/>
                  </a:lnTo>
                  <a:lnTo>
                    <a:pt x="775411" y="66738"/>
                  </a:lnTo>
                  <a:close/>
                </a:path>
                <a:path w="1583054" h="655955">
                  <a:moveTo>
                    <a:pt x="1582978" y="221348"/>
                  </a:moveTo>
                  <a:lnTo>
                    <a:pt x="1578584" y="208483"/>
                  </a:lnTo>
                  <a:lnTo>
                    <a:pt x="1569643" y="198043"/>
                  </a:lnTo>
                  <a:lnTo>
                    <a:pt x="1557324" y="190677"/>
                  </a:lnTo>
                  <a:lnTo>
                    <a:pt x="1547418" y="186639"/>
                  </a:lnTo>
                  <a:lnTo>
                    <a:pt x="1531480" y="180136"/>
                  </a:lnTo>
                  <a:lnTo>
                    <a:pt x="1505559" y="169811"/>
                  </a:lnTo>
                  <a:lnTo>
                    <a:pt x="1479575" y="159664"/>
                  </a:lnTo>
                  <a:lnTo>
                    <a:pt x="1453515" y="149694"/>
                  </a:lnTo>
                  <a:lnTo>
                    <a:pt x="1465135" y="124980"/>
                  </a:lnTo>
                  <a:lnTo>
                    <a:pt x="1476070" y="102755"/>
                  </a:lnTo>
                  <a:lnTo>
                    <a:pt x="1477187" y="100469"/>
                  </a:lnTo>
                  <a:lnTo>
                    <a:pt x="1489710" y="76174"/>
                  </a:lnTo>
                  <a:lnTo>
                    <a:pt x="1502689" y="52095"/>
                  </a:lnTo>
                  <a:lnTo>
                    <a:pt x="1507210" y="38544"/>
                  </a:lnTo>
                  <a:lnTo>
                    <a:pt x="1506651" y="24650"/>
                  </a:lnTo>
                  <a:lnTo>
                    <a:pt x="1501089" y="12001"/>
                  </a:lnTo>
                  <a:lnTo>
                    <a:pt x="1490611" y="2171"/>
                  </a:lnTo>
                  <a:lnTo>
                    <a:pt x="1484528" y="0"/>
                  </a:lnTo>
                  <a:lnTo>
                    <a:pt x="1458696" y="0"/>
                  </a:lnTo>
                  <a:lnTo>
                    <a:pt x="1426210" y="41402"/>
                  </a:lnTo>
                  <a:lnTo>
                    <a:pt x="1398524" y="96647"/>
                  </a:lnTo>
                  <a:lnTo>
                    <a:pt x="1385468" y="124663"/>
                  </a:lnTo>
                  <a:lnTo>
                    <a:pt x="1345361" y="110591"/>
                  </a:lnTo>
                  <a:lnTo>
                    <a:pt x="1305090" y="96977"/>
                  </a:lnTo>
                  <a:lnTo>
                    <a:pt x="1264653" y="83807"/>
                  </a:lnTo>
                  <a:lnTo>
                    <a:pt x="1224076" y="71094"/>
                  </a:lnTo>
                  <a:lnTo>
                    <a:pt x="1195705" y="74256"/>
                  </a:lnTo>
                  <a:lnTo>
                    <a:pt x="1180211" y="95605"/>
                  </a:lnTo>
                  <a:lnTo>
                    <a:pt x="1181455" y="122085"/>
                  </a:lnTo>
                  <a:lnTo>
                    <a:pt x="1203312" y="140652"/>
                  </a:lnTo>
                  <a:lnTo>
                    <a:pt x="1241894" y="152742"/>
                  </a:lnTo>
                  <a:lnTo>
                    <a:pt x="1280350" y="165239"/>
                  </a:lnTo>
                  <a:lnTo>
                    <a:pt x="1318679" y="178155"/>
                  </a:lnTo>
                  <a:lnTo>
                    <a:pt x="1356868" y="191465"/>
                  </a:lnTo>
                  <a:lnTo>
                    <a:pt x="1350238" y="208241"/>
                  </a:lnTo>
                  <a:lnTo>
                    <a:pt x="1343787" y="225094"/>
                  </a:lnTo>
                  <a:lnTo>
                    <a:pt x="1337513" y="242023"/>
                  </a:lnTo>
                  <a:lnTo>
                    <a:pt x="1331429" y="259029"/>
                  </a:lnTo>
                  <a:lnTo>
                    <a:pt x="1329956" y="273138"/>
                  </a:lnTo>
                  <a:lnTo>
                    <a:pt x="1334376" y="286537"/>
                  </a:lnTo>
                  <a:lnTo>
                    <a:pt x="1343393" y="297510"/>
                  </a:lnTo>
                  <a:lnTo>
                    <a:pt x="1355737" y="304292"/>
                  </a:lnTo>
                  <a:lnTo>
                    <a:pt x="1370088" y="305587"/>
                  </a:lnTo>
                  <a:lnTo>
                    <a:pt x="1383157" y="301307"/>
                  </a:lnTo>
                  <a:lnTo>
                    <a:pt x="1393774" y="292442"/>
                  </a:lnTo>
                  <a:lnTo>
                    <a:pt x="1400835" y="279996"/>
                  </a:lnTo>
                  <a:lnTo>
                    <a:pt x="1406537" y="264020"/>
                  </a:lnTo>
                  <a:lnTo>
                    <a:pt x="1412468" y="247992"/>
                  </a:lnTo>
                  <a:lnTo>
                    <a:pt x="1418564" y="232105"/>
                  </a:lnTo>
                  <a:lnTo>
                    <a:pt x="1424825" y="216281"/>
                  </a:lnTo>
                  <a:lnTo>
                    <a:pt x="1452892" y="226949"/>
                  </a:lnTo>
                  <a:lnTo>
                    <a:pt x="1480883" y="237832"/>
                  </a:lnTo>
                  <a:lnTo>
                    <a:pt x="1508772" y="248945"/>
                  </a:lnTo>
                  <a:lnTo>
                    <a:pt x="1536560" y="260273"/>
                  </a:lnTo>
                  <a:lnTo>
                    <a:pt x="1550517" y="262089"/>
                  </a:lnTo>
                  <a:lnTo>
                    <a:pt x="1563941" y="257479"/>
                  </a:lnTo>
                  <a:lnTo>
                    <a:pt x="1574952" y="248196"/>
                  </a:lnTo>
                  <a:lnTo>
                    <a:pt x="1581658" y="235966"/>
                  </a:lnTo>
                  <a:lnTo>
                    <a:pt x="1582978" y="221348"/>
                  </a:lnTo>
                  <a:close/>
                </a:path>
              </a:pathLst>
            </a:custGeom>
            <a:solidFill>
              <a:srgbClr val="ECA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3397" y="0"/>
              <a:ext cx="89890" cy="8381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855650" y="426976"/>
              <a:ext cx="357505" cy="240665"/>
            </a:xfrm>
            <a:custGeom>
              <a:avLst/>
              <a:gdLst/>
              <a:ahLst/>
              <a:cxnLst/>
              <a:rect l="l" t="t" r="r" b="b"/>
              <a:pathLst>
                <a:path w="357504" h="240665">
                  <a:moveTo>
                    <a:pt x="205296" y="239280"/>
                  </a:moveTo>
                  <a:lnTo>
                    <a:pt x="178912" y="240492"/>
                  </a:lnTo>
                  <a:lnTo>
                    <a:pt x="157582" y="224903"/>
                  </a:lnTo>
                  <a:lnTo>
                    <a:pt x="154323" y="196421"/>
                  </a:lnTo>
                  <a:lnTo>
                    <a:pt x="156491" y="189368"/>
                  </a:lnTo>
                  <a:lnTo>
                    <a:pt x="158723" y="182344"/>
                  </a:lnTo>
                  <a:lnTo>
                    <a:pt x="161020" y="175343"/>
                  </a:lnTo>
                  <a:lnTo>
                    <a:pt x="163381" y="168355"/>
                  </a:lnTo>
                  <a:lnTo>
                    <a:pt x="131365" y="163404"/>
                  </a:lnTo>
                  <a:lnTo>
                    <a:pt x="99309" y="158649"/>
                  </a:lnTo>
                  <a:lnTo>
                    <a:pt x="67216" y="154091"/>
                  </a:lnTo>
                  <a:lnTo>
                    <a:pt x="35085" y="149734"/>
                  </a:lnTo>
                  <a:lnTo>
                    <a:pt x="21296" y="145785"/>
                  </a:lnTo>
                  <a:lnTo>
                    <a:pt x="9996" y="138002"/>
                  </a:lnTo>
                  <a:lnTo>
                    <a:pt x="2470" y="126713"/>
                  </a:lnTo>
                  <a:lnTo>
                    <a:pt x="0" y="112248"/>
                  </a:lnTo>
                  <a:lnTo>
                    <a:pt x="3337" y="98714"/>
                  </a:lnTo>
                  <a:lnTo>
                    <a:pt x="11598" y="86892"/>
                  </a:lnTo>
                  <a:lnTo>
                    <a:pt x="23389" y="78965"/>
                  </a:lnTo>
                  <a:lnTo>
                    <a:pt x="37323" y="77116"/>
                  </a:lnTo>
                  <a:lnTo>
                    <a:pt x="75694" y="82330"/>
                  </a:lnTo>
                  <a:lnTo>
                    <a:pt x="114033" y="87820"/>
                  </a:lnTo>
                  <a:lnTo>
                    <a:pt x="152336" y="93582"/>
                  </a:lnTo>
                  <a:lnTo>
                    <a:pt x="190599" y="99615"/>
                  </a:lnTo>
                  <a:lnTo>
                    <a:pt x="200563" y="78372"/>
                  </a:lnTo>
                  <a:lnTo>
                    <a:pt x="211144" y="57447"/>
                  </a:lnTo>
                  <a:lnTo>
                    <a:pt x="222337" y="36853"/>
                  </a:lnTo>
                  <a:lnTo>
                    <a:pt x="234138" y="16606"/>
                  </a:lnTo>
                  <a:lnTo>
                    <a:pt x="257383" y="0"/>
                  </a:lnTo>
                  <a:lnTo>
                    <a:pt x="283162" y="5521"/>
                  </a:lnTo>
                  <a:lnTo>
                    <a:pt x="299887" y="26057"/>
                  </a:lnTo>
                  <a:lnTo>
                    <a:pt x="295970" y="54493"/>
                  </a:lnTo>
                  <a:lnTo>
                    <a:pt x="287649" y="68656"/>
                  </a:lnTo>
                  <a:lnTo>
                    <a:pt x="279679" y="82972"/>
                  </a:lnTo>
                  <a:lnTo>
                    <a:pt x="272053" y="97441"/>
                  </a:lnTo>
                  <a:lnTo>
                    <a:pt x="264762" y="112067"/>
                  </a:lnTo>
                  <a:lnTo>
                    <a:pt x="281492" y="115012"/>
                  </a:lnTo>
                  <a:lnTo>
                    <a:pt x="298208" y="118011"/>
                  </a:lnTo>
                  <a:lnTo>
                    <a:pt x="331618" y="124158"/>
                  </a:lnTo>
                  <a:lnTo>
                    <a:pt x="344298" y="130341"/>
                  </a:lnTo>
                  <a:lnTo>
                    <a:pt x="352958" y="141692"/>
                  </a:lnTo>
                  <a:lnTo>
                    <a:pt x="357024" y="155593"/>
                  </a:lnTo>
                  <a:lnTo>
                    <a:pt x="355920" y="169427"/>
                  </a:lnTo>
                  <a:lnTo>
                    <a:pt x="349027" y="182244"/>
                  </a:lnTo>
                  <a:lnTo>
                    <a:pt x="338310" y="190498"/>
                  </a:lnTo>
                  <a:lnTo>
                    <a:pt x="325123" y="194293"/>
                  </a:lnTo>
                  <a:lnTo>
                    <a:pt x="310820" y="193733"/>
                  </a:lnTo>
                  <a:lnTo>
                    <a:pt x="292151" y="190276"/>
                  </a:lnTo>
                  <a:lnTo>
                    <a:pt x="273465" y="186883"/>
                  </a:lnTo>
                  <a:lnTo>
                    <a:pt x="254764" y="183558"/>
                  </a:lnTo>
                  <a:lnTo>
                    <a:pt x="236048" y="180307"/>
                  </a:lnTo>
                  <a:lnTo>
                    <a:pt x="232792" y="189494"/>
                  </a:lnTo>
                  <a:lnTo>
                    <a:pt x="229643" y="198728"/>
                  </a:lnTo>
                  <a:lnTo>
                    <a:pt x="226615" y="208014"/>
                  </a:lnTo>
                  <a:lnTo>
                    <a:pt x="223718" y="217358"/>
                  </a:lnTo>
                  <a:lnTo>
                    <a:pt x="205296" y="239280"/>
                  </a:lnTo>
                  <a:close/>
                </a:path>
              </a:pathLst>
            </a:custGeom>
            <a:solidFill>
              <a:srgbClr val="ECA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10082"/>
            <a:ext cx="18288635" cy="10297160"/>
            <a:chOff x="0" y="-10082"/>
            <a:chExt cx="18288635" cy="10297160"/>
          </a:xfrm>
        </p:grpSpPr>
        <p:sp>
          <p:nvSpPr>
            <p:cNvPr id="3" name="object 3"/>
            <p:cNvSpPr/>
            <p:nvPr/>
          </p:nvSpPr>
          <p:spPr>
            <a:xfrm>
              <a:off x="0" y="8910946"/>
              <a:ext cx="18288000" cy="1376680"/>
            </a:xfrm>
            <a:custGeom>
              <a:avLst/>
              <a:gdLst/>
              <a:ahLst/>
              <a:cxnLst/>
              <a:rect l="l" t="t" r="r" b="b"/>
              <a:pathLst>
                <a:path w="18288000" h="1376679">
                  <a:moveTo>
                    <a:pt x="0" y="1376052"/>
                  </a:moveTo>
                  <a:lnTo>
                    <a:pt x="0" y="0"/>
                  </a:lnTo>
                  <a:lnTo>
                    <a:pt x="18288000" y="501578"/>
                  </a:lnTo>
                  <a:lnTo>
                    <a:pt x="18288000" y="1376052"/>
                  </a:lnTo>
                  <a:lnTo>
                    <a:pt x="0" y="1376052"/>
                  </a:lnTo>
                  <a:close/>
                </a:path>
              </a:pathLst>
            </a:custGeom>
            <a:solidFill>
              <a:srgbClr val="F5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880845" y="6496936"/>
              <a:ext cx="1407160" cy="3556000"/>
            </a:xfrm>
            <a:custGeom>
              <a:avLst/>
              <a:gdLst/>
              <a:ahLst/>
              <a:cxnLst/>
              <a:rect l="l" t="t" r="r" b="b"/>
              <a:pathLst>
                <a:path w="1407159" h="3556000">
                  <a:moveTo>
                    <a:pt x="1407154" y="3555965"/>
                  </a:moveTo>
                  <a:lnTo>
                    <a:pt x="1363674" y="3521303"/>
                  </a:lnTo>
                  <a:lnTo>
                    <a:pt x="1328590" y="3492749"/>
                  </a:lnTo>
                  <a:lnTo>
                    <a:pt x="1293765" y="3463907"/>
                  </a:lnTo>
                  <a:lnTo>
                    <a:pt x="1259205" y="3434782"/>
                  </a:lnTo>
                  <a:lnTo>
                    <a:pt x="1224915" y="3405374"/>
                  </a:lnTo>
                  <a:lnTo>
                    <a:pt x="1190902" y="3375688"/>
                  </a:lnTo>
                  <a:lnTo>
                    <a:pt x="1157171" y="3345725"/>
                  </a:lnTo>
                  <a:lnTo>
                    <a:pt x="1123727" y="3315488"/>
                  </a:lnTo>
                  <a:lnTo>
                    <a:pt x="1090576" y="3284981"/>
                  </a:lnTo>
                  <a:lnTo>
                    <a:pt x="1057724" y="3254205"/>
                  </a:lnTo>
                  <a:lnTo>
                    <a:pt x="1025175" y="3223164"/>
                  </a:lnTo>
                  <a:lnTo>
                    <a:pt x="992936" y="3191860"/>
                  </a:lnTo>
                  <a:lnTo>
                    <a:pt x="961012" y="3160296"/>
                  </a:lnTo>
                  <a:lnTo>
                    <a:pt x="929409" y="3128474"/>
                  </a:lnTo>
                  <a:lnTo>
                    <a:pt x="898131" y="3096398"/>
                  </a:lnTo>
                  <a:lnTo>
                    <a:pt x="867186" y="3064070"/>
                  </a:lnTo>
                  <a:lnTo>
                    <a:pt x="836577" y="3031492"/>
                  </a:lnTo>
                  <a:lnTo>
                    <a:pt x="806311" y="2998668"/>
                  </a:lnTo>
                  <a:lnTo>
                    <a:pt x="776393" y="2965600"/>
                  </a:lnTo>
                  <a:lnTo>
                    <a:pt x="746830" y="2932291"/>
                  </a:lnTo>
                  <a:lnTo>
                    <a:pt x="717625" y="2898743"/>
                  </a:lnTo>
                  <a:lnTo>
                    <a:pt x="688785" y="2864959"/>
                  </a:lnTo>
                  <a:lnTo>
                    <a:pt x="660316" y="2830943"/>
                  </a:lnTo>
                  <a:lnTo>
                    <a:pt x="632223" y="2796696"/>
                  </a:lnTo>
                  <a:lnTo>
                    <a:pt x="604511" y="2762221"/>
                  </a:lnTo>
                  <a:lnTo>
                    <a:pt x="577186" y="2727521"/>
                  </a:lnTo>
                  <a:lnTo>
                    <a:pt x="550254" y="2692599"/>
                  </a:lnTo>
                  <a:lnTo>
                    <a:pt x="523720" y="2657458"/>
                  </a:lnTo>
                  <a:lnTo>
                    <a:pt x="497589" y="2622100"/>
                  </a:lnTo>
                  <a:lnTo>
                    <a:pt x="471868" y="2586527"/>
                  </a:lnTo>
                  <a:lnTo>
                    <a:pt x="446561" y="2550743"/>
                  </a:lnTo>
                  <a:lnTo>
                    <a:pt x="421675" y="2514750"/>
                  </a:lnTo>
                  <a:lnTo>
                    <a:pt x="397214" y="2478552"/>
                  </a:lnTo>
                  <a:lnTo>
                    <a:pt x="373184" y="2442150"/>
                  </a:lnTo>
                  <a:lnTo>
                    <a:pt x="349592" y="2405547"/>
                  </a:lnTo>
                  <a:lnTo>
                    <a:pt x="326442" y="2368746"/>
                  </a:lnTo>
                  <a:lnTo>
                    <a:pt x="303740" y="2331751"/>
                  </a:lnTo>
                  <a:lnTo>
                    <a:pt x="281491" y="2294562"/>
                  </a:lnTo>
                  <a:lnTo>
                    <a:pt x="259701" y="2257184"/>
                  </a:lnTo>
                  <a:lnTo>
                    <a:pt x="238376" y="2219619"/>
                  </a:lnTo>
                  <a:lnTo>
                    <a:pt x="217521" y="2181869"/>
                  </a:lnTo>
                  <a:lnTo>
                    <a:pt x="197141" y="2143938"/>
                  </a:lnTo>
                  <a:lnTo>
                    <a:pt x="177243" y="2105827"/>
                  </a:lnTo>
                  <a:lnTo>
                    <a:pt x="157831" y="2067541"/>
                  </a:lnTo>
                  <a:lnTo>
                    <a:pt x="138912" y="2029080"/>
                  </a:lnTo>
                  <a:lnTo>
                    <a:pt x="121569" y="1992045"/>
                  </a:lnTo>
                  <a:lnTo>
                    <a:pt x="105447" y="1955092"/>
                  </a:lnTo>
                  <a:lnTo>
                    <a:pt x="90533" y="1918230"/>
                  </a:lnTo>
                  <a:lnTo>
                    <a:pt x="76811" y="1881467"/>
                  </a:lnTo>
                  <a:lnTo>
                    <a:pt x="64268" y="1844811"/>
                  </a:lnTo>
                  <a:lnTo>
                    <a:pt x="52889" y="1808270"/>
                  </a:lnTo>
                  <a:lnTo>
                    <a:pt x="33568" y="1735565"/>
                  </a:lnTo>
                  <a:lnTo>
                    <a:pt x="18732" y="1663418"/>
                  </a:lnTo>
                  <a:lnTo>
                    <a:pt x="8268" y="1591894"/>
                  </a:lnTo>
                  <a:lnTo>
                    <a:pt x="2062" y="1521057"/>
                  </a:lnTo>
                  <a:lnTo>
                    <a:pt x="0" y="1450974"/>
                  </a:lnTo>
                  <a:lnTo>
                    <a:pt x="486" y="1416235"/>
                  </a:lnTo>
                  <a:lnTo>
                    <a:pt x="4425" y="1347403"/>
                  </a:lnTo>
                  <a:lnTo>
                    <a:pt x="12221" y="1279487"/>
                  </a:lnTo>
                  <a:lnTo>
                    <a:pt x="23762" y="1212551"/>
                  </a:lnTo>
                  <a:lnTo>
                    <a:pt x="38932" y="1146661"/>
                  </a:lnTo>
                  <a:lnTo>
                    <a:pt x="57617" y="1081882"/>
                  </a:lnTo>
                  <a:lnTo>
                    <a:pt x="79704" y="1018279"/>
                  </a:lnTo>
                  <a:lnTo>
                    <a:pt x="105078" y="955916"/>
                  </a:lnTo>
                  <a:lnTo>
                    <a:pt x="133625" y="894860"/>
                  </a:lnTo>
                  <a:lnTo>
                    <a:pt x="165231" y="835174"/>
                  </a:lnTo>
                  <a:lnTo>
                    <a:pt x="199782" y="776924"/>
                  </a:lnTo>
                  <a:lnTo>
                    <a:pt x="237163" y="720175"/>
                  </a:lnTo>
                  <a:lnTo>
                    <a:pt x="277260" y="664992"/>
                  </a:lnTo>
                  <a:lnTo>
                    <a:pt x="319959" y="611441"/>
                  </a:lnTo>
                  <a:lnTo>
                    <a:pt x="365147" y="559585"/>
                  </a:lnTo>
                  <a:lnTo>
                    <a:pt x="412708" y="509491"/>
                  </a:lnTo>
                  <a:lnTo>
                    <a:pt x="462529" y="461223"/>
                  </a:lnTo>
                  <a:lnTo>
                    <a:pt x="514495" y="414847"/>
                  </a:lnTo>
                  <a:lnTo>
                    <a:pt x="568493" y="370426"/>
                  </a:lnTo>
                  <a:lnTo>
                    <a:pt x="624407" y="328028"/>
                  </a:lnTo>
                  <a:lnTo>
                    <a:pt x="682125" y="287715"/>
                  </a:lnTo>
                  <a:lnTo>
                    <a:pt x="741531" y="249554"/>
                  </a:lnTo>
                  <a:lnTo>
                    <a:pt x="802512" y="213610"/>
                  </a:lnTo>
                  <a:lnTo>
                    <a:pt x="864953" y="179947"/>
                  </a:lnTo>
                  <a:lnTo>
                    <a:pt x="928741" y="148631"/>
                  </a:lnTo>
                  <a:lnTo>
                    <a:pt x="993760" y="119727"/>
                  </a:lnTo>
                  <a:lnTo>
                    <a:pt x="1059898" y="93299"/>
                  </a:lnTo>
                  <a:lnTo>
                    <a:pt x="1127039" y="69413"/>
                  </a:lnTo>
                  <a:lnTo>
                    <a:pt x="1195070" y="48134"/>
                  </a:lnTo>
                  <a:lnTo>
                    <a:pt x="1263876" y="29527"/>
                  </a:lnTo>
                  <a:lnTo>
                    <a:pt x="1333343" y="13657"/>
                  </a:lnTo>
                  <a:lnTo>
                    <a:pt x="1403357" y="589"/>
                  </a:lnTo>
                  <a:lnTo>
                    <a:pt x="1407154" y="0"/>
                  </a:lnTo>
                  <a:lnTo>
                    <a:pt x="1407154" y="3555965"/>
                  </a:lnTo>
                  <a:close/>
                </a:path>
              </a:pathLst>
            </a:custGeom>
            <a:solidFill>
              <a:srgbClr val="E9C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294067" y="1927460"/>
              <a:ext cx="10634980" cy="6962775"/>
            </a:xfrm>
            <a:custGeom>
              <a:avLst/>
              <a:gdLst/>
              <a:ahLst/>
              <a:cxnLst/>
              <a:rect l="l" t="t" r="r" b="b"/>
              <a:pathLst>
                <a:path w="10634980" h="6962775">
                  <a:moveTo>
                    <a:pt x="10160164" y="6962690"/>
                  </a:moveTo>
                  <a:lnTo>
                    <a:pt x="485762" y="6962690"/>
                  </a:lnTo>
                  <a:lnTo>
                    <a:pt x="437762" y="6960313"/>
                  </a:lnTo>
                  <a:lnTo>
                    <a:pt x="390562" y="6953270"/>
                  </a:lnTo>
                  <a:lnTo>
                    <a:pt x="344494" y="6941692"/>
                  </a:lnTo>
                  <a:lnTo>
                    <a:pt x="299876" y="6925712"/>
                  </a:lnTo>
                  <a:lnTo>
                    <a:pt x="257028" y="6905462"/>
                  </a:lnTo>
                  <a:lnTo>
                    <a:pt x="216266" y="6881074"/>
                  </a:lnTo>
                  <a:lnTo>
                    <a:pt x="177911" y="6852678"/>
                  </a:lnTo>
                  <a:lnTo>
                    <a:pt x="142280" y="6820409"/>
                  </a:lnTo>
                  <a:lnTo>
                    <a:pt x="110010" y="6784778"/>
                  </a:lnTo>
                  <a:lnTo>
                    <a:pt x="81615" y="6746423"/>
                  </a:lnTo>
                  <a:lnTo>
                    <a:pt x="57227" y="6705662"/>
                  </a:lnTo>
                  <a:lnTo>
                    <a:pt x="36977" y="6662813"/>
                  </a:lnTo>
                  <a:lnTo>
                    <a:pt x="20997" y="6618195"/>
                  </a:lnTo>
                  <a:lnTo>
                    <a:pt x="9420" y="6572127"/>
                  </a:lnTo>
                  <a:lnTo>
                    <a:pt x="2377" y="6524928"/>
                  </a:lnTo>
                  <a:lnTo>
                    <a:pt x="0" y="6476915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10160152" y="0"/>
                  </a:lnTo>
                  <a:lnTo>
                    <a:pt x="10208165" y="2377"/>
                  </a:lnTo>
                  <a:lnTo>
                    <a:pt x="10255365" y="9420"/>
                  </a:lnTo>
                  <a:lnTo>
                    <a:pt x="10301433" y="20997"/>
                  </a:lnTo>
                  <a:lnTo>
                    <a:pt x="10346050" y="36977"/>
                  </a:lnTo>
                  <a:lnTo>
                    <a:pt x="10388899" y="57227"/>
                  </a:lnTo>
                  <a:lnTo>
                    <a:pt x="10429660" y="81615"/>
                  </a:lnTo>
                  <a:lnTo>
                    <a:pt x="10468016" y="110010"/>
                  </a:lnTo>
                  <a:lnTo>
                    <a:pt x="10503647" y="142280"/>
                  </a:lnTo>
                  <a:lnTo>
                    <a:pt x="10535916" y="177911"/>
                  </a:lnTo>
                  <a:lnTo>
                    <a:pt x="10564311" y="216266"/>
                  </a:lnTo>
                  <a:lnTo>
                    <a:pt x="10588699" y="257028"/>
                  </a:lnTo>
                  <a:lnTo>
                    <a:pt x="10608949" y="299876"/>
                  </a:lnTo>
                  <a:lnTo>
                    <a:pt x="10624929" y="344494"/>
                  </a:lnTo>
                  <a:lnTo>
                    <a:pt x="10634421" y="382262"/>
                  </a:lnTo>
                  <a:lnTo>
                    <a:pt x="10634421" y="6580427"/>
                  </a:lnTo>
                  <a:lnTo>
                    <a:pt x="10624929" y="6618195"/>
                  </a:lnTo>
                  <a:lnTo>
                    <a:pt x="10608949" y="6662813"/>
                  </a:lnTo>
                  <a:lnTo>
                    <a:pt x="10588699" y="6705662"/>
                  </a:lnTo>
                  <a:lnTo>
                    <a:pt x="10564311" y="6746423"/>
                  </a:lnTo>
                  <a:lnTo>
                    <a:pt x="10535916" y="6784778"/>
                  </a:lnTo>
                  <a:lnTo>
                    <a:pt x="10503647" y="6820409"/>
                  </a:lnTo>
                  <a:lnTo>
                    <a:pt x="10468016" y="6852678"/>
                  </a:lnTo>
                  <a:lnTo>
                    <a:pt x="10429660" y="6881074"/>
                  </a:lnTo>
                  <a:lnTo>
                    <a:pt x="10388899" y="6905462"/>
                  </a:lnTo>
                  <a:lnTo>
                    <a:pt x="10346050" y="6925712"/>
                  </a:lnTo>
                  <a:lnTo>
                    <a:pt x="10301433" y="6941692"/>
                  </a:lnTo>
                  <a:lnTo>
                    <a:pt x="10255365" y="6953270"/>
                  </a:lnTo>
                  <a:lnTo>
                    <a:pt x="10208165" y="6960313"/>
                  </a:lnTo>
                  <a:lnTo>
                    <a:pt x="10160164" y="6962690"/>
                  </a:lnTo>
                  <a:close/>
                </a:path>
              </a:pathLst>
            </a:custGeom>
            <a:solidFill>
              <a:srgbClr val="F1C744">
                <a:alpha val="8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76131"/>
              <a:ext cx="6296112" cy="72108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71006" y="-10082"/>
              <a:ext cx="3717059" cy="219353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46394" y="2235318"/>
            <a:ext cx="3920490" cy="1094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0" spc="-405" dirty="0"/>
              <a:t>FEATURES</a:t>
            </a:r>
            <a:endParaRPr sz="7000"/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1321415" cy="9373235"/>
            <a:chOff x="0" y="0"/>
            <a:chExt cx="11321415" cy="93732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06587" cy="200026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927" y="93828"/>
              <a:ext cx="3050540" cy="1841500"/>
            </a:xfrm>
            <a:custGeom>
              <a:avLst/>
              <a:gdLst/>
              <a:ahLst/>
              <a:cxnLst/>
              <a:rect l="l" t="t" r="r" b="b"/>
              <a:pathLst>
                <a:path w="3050540" h="1841500">
                  <a:moveTo>
                    <a:pt x="3047837" y="320015"/>
                  </a:moveTo>
                  <a:lnTo>
                    <a:pt x="3039662" y="324460"/>
                  </a:lnTo>
                  <a:lnTo>
                    <a:pt x="3034682" y="326044"/>
                  </a:lnTo>
                  <a:lnTo>
                    <a:pt x="3029600" y="328126"/>
                  </a:lnTo>
                  <a:lnTo>
                    <a:pt x="3013066" y="315153"/>
                  </a:lnTo>
                  <a:lnTo>
                    <a:pt x="3014809" y="303143"/>
                  </a:lnTo>
                  <a:lnTo>
                    <a:pt x="3032933" y="293726"/>
                  </a:lnTo>
                  <a:lnTo>
                    <a:pt x="3049961" y="316149"/>
                  </a:lnTo>
                  <a:lnTo>
                    <a:pt x="3047837" y="320015"/>
                  </a:lnTo>
                  <a:close/>
                </a:path>
                <a:path w="3050540" h="1841500">
                  <a:moveTo>
                    <a:pt x="3011797" y="3466"/>
                  </a:moveTo>
                  <a:lnTo>
                    <a:pt x="3010714" y="3111"/>
                  </a:lnTo>
                  <a:lnTo>
                    <a:pt x="3009499" y="2922"/>
                  </a:lnTo>
                  <a:lnTo>
                    <a:pt x="3008261" y="2054"/>
                  </a:lnTo>
                  <a:lnTo>
                    <a:pt x="3008653" y="792"/>
                  </a:lnTo>
                  <a:lnTo>
                    <a:pt x="3008695" y="0"/>
                  </a:lnTo>
                  <a:lnTo>
                    <a:pt x="3009264" y="198"/>
                  </a:lnTo>
                  <a:lnTo>
                    <a:pt x="3010063" y="205"/>
                  </a:lnTo>
                  <a:lnTo>
                    <a:pt x="3010979" y="1461"/>
                  </a:lnTo>
                  <a:lnTo>
                    <a:pt x="3011345" y="2491"/>
                  </a:lnTo>
                  <a:lnTo>
                    <a:pt x="3011797" y="3466"/>
                  </a:lnTo>
                  <a:close/>
                </a:path>
                <a:path w="3050540" h="1841500">
                  <a:moveTo>
                    <a:pt x="2977478" y="50445"/>
                  </a:moveTo>
                  <a:lnTo>
                    <a:pt x="2974350" y="54431"/>
                  </a:lnTo>
                  <a:lnTo>
                    <a:pt x="2973725" y="53652"/>
                  </a:lnTo>
                  <a:lnTo>
                    <a:pt x="2972712" y="52940"/>
                  </a:lnTo>
                  <a:lnTo>
                    <a:pt x="2972433" y="51008"/>
                  </a:lnTo>
                  <a:lnTo>
                    <a:pt x="2972995" y="49818"/>
                  </a:lnTo>
                  <a:lnTo>
                    <a:pt x="2973251" y="48677"/>
                  </a:lnTo>
                  <a:lnTo>
                    <a:pt x="2977478" y="50445"/>
                  </a:lnTo>
                  <a:close/>
                </a:path>
                <a:path w="3050540" h="1841500">
                  <a:moveTo>
                    <a:pt x="980278" y="1669405"/>
                  </a:moveTo>
                  <a:lnTo>
                    <a:pt x="975166" y="1673735"/>
                  </a:lnTo>
                  <a:lnTo>
                    <a:pt x="969539" y="1673304"/>
                  </a:lnTo>
                  <a:lnTo>
                    <a:pt x="961146" y="1671604"/>
                  </a:lnTo>
                  <a:lnTo>
                    <a:pt x="953583" y="1667990"/>
                  </a:lnTo>
                  <a:lnTo>
                    <a:pt x="946529" y="1662607"/>
                  </a:lnTo>
                  <a:lnTo>
                    <a:pt x="939662" y="1655602"/>
                  </a:lnTo>
                  <a:lnTo>
                    <a:pt x="953106" y="1638467"/>
                  </a:lnTo>
                  <a:lnTo>
                    <a:pt x="980278" y="1669405"/>
                  </a:lnTo>
                  <a:close/>
                </a:path>
                <a:path w="3050540" h="1841500">
                  <a:moveTo>
                    <a:pt x="1094805" y="1824764"/>
                  </a:moveTo>
                  <a:lnTo>
                    <a:pt x="1090742" y="1828869"/>
                  </a:lnTo>
                  <a:lnTo>
                    <a:pt x="1088662" y="1830566"/>
                  </a:lnTo>
                  <a:lnTo>
                    <a:pt x="1086673" y="1832288"/>
                  </a:lnTo>
                  <a:lnTo>
                    <a:pt x="1080268" y="1831290"/>
                  </a:lnTo>
                  <a:lnTo>
                    <a:pt x="1073869" y="1830253"/>
                  </a:lnTo>
                  <a:lnTo>
                    <a:pt x="1067475" y="1829182"/>
                  </a:lnTo>
                  <a:lnTo>
                    <a:pt x="1061084" y="1828084"/>
                  </a:lnTo>
                  <a:lnTo>
                    <a:pt x="1061261" y="1827591"/>
                  </a:lnTo>
                  <a:lnTo>
                    <a:pt x="1061551" y="1827137"/>
                  </a:lnTo>
                  <a:lnTo>
                    <a:pt x="1062706" y="1823052"/>
                  </a:lnTo>
                  <a:lnTo>
                    <a:pt x="1062138" y="1819012"/>
                  </a:lnTo>
                  <a:lnTo>
                    <a:pt x="1062353" y="1812660"/>
                  </a:lnTo>
                  <a:lnTo>
                    <a:pt x="1071976" y="1813142"/>
                  </a:lnTo>
                  <a:lnTo>
                    <a:pt x="1079623" y="1813402"/>
                  </a:lnTo>
                  <a:lnTo>
                    <a:pt x="1087815" y="1814344"/>
                  </a:lnTo>
                  <a:lnTo>
                    <a:pt x="1096038" y="1816772"/>
                  </a:lnTo>
                  <a:lnTo>
                    <a:pt x="1094917" y="1820332"/>
                  </a:lnTo>
                  <a:lnTo>
                    <a:pt x="1094805" y="1824764"/>
                  </a:lnTo>
                  <a:close/>
                </a:path>
                <a:path w="3050540" h="1841500">
                  <a:moveTo>
                    <a:pt x="939551" y="1796928"/>
                  </a:moveTo>
                  <a:lnTo>
                    <a:pt x="938151" y="1798850"/>
                  </a:lnTo>
                  <a:lnTo>
                    <a:pt x="939045" y="1797443"/>
                  </a:lnTo>
                  <a:lnTo>
                    <a:pt x="939551" y="1796928"/>
                  </a:lnTo>
                  <a:close/>
                </a:path>
                <a:path w="3050540" h="1841500">
                  <a:moveTo>
                    <a:pt x="960854" y="1806513"/>
                  </a:moveTo>
                  <a:lnTo>
                    <a:pt x="952936" y="1804481"/>
                  </a:lnTo>
                  <a:lnTo>
                    <a:pt x="945034" y="1802390"/>
                  </a:lnTo>
                  <a:lnTo>
                    <a:pt x="937147" y="1800217"/>
                  </a:lnTo>
                  <a:lnTo>
                    <a:pt x="939551" y="1796928"/>
                  </a:lnTo>
                  <a:lnTo>
                    <a:pt x="943854" y="1792582"/>
                  </a:lnTo>
                  <a:lnTo>
                    <a:pt x="948461" y="1792209"/>
                  </a:lnTo>
                  <a:lnTo>
                    <a:pt x="957484" y="1797567"/>
                  </a:lnTo>
                  <a:lnTo>
                    <a:pt x="960108" y="1801938"/>
                  </a:lnTo>
                  <a:lnTo>
                    <a:pt x="960854" y="1806513"/>
                  </a:lnTo>
                  <a:close/>
                </a:path>
                <a:path w="3050540" h="1841500">
                  <a:moveTo>
                    <a:pt x="1158005" y="1840881"/>
                  </a:moveTo>
                  <a:lnTo>
                    <a:pt x="1144773" y="1839690"/>
                  </a:lnTo>
                  <a:lnTo>
                    <a:pt x="1138162" y="1839054"/>
                  </a:lnTo>
                  <a:lnTo>
                    <a:pt x="1131558" y="1838350"/>
                  </a:lnTo>
                  <a:lnTo>
                    <a:pt x="1135527" y="1831931"/>
                  </a:lnTo>
                  <a:lnTo>
                    <a:pt x="1140509" y="1827638"/>
                  </a:lnTo>
                  <a:lnTo>
                    <a:pt x="1146788" y="1825694"/>
                  </a:lnTo>
                  <a:lnTo>
                    <a:pt x="1154649" y="1826321"/>
                  </a:lnTo>
                  <a:lnTo>
                    <a:pt x="1157571" y="1830662"/>
                  </a:lnTo>
                  <a:lnTo>
                    <a:pt x="1157651" y="1835706"/>
                  </a:lnTo>
                  <a:lnTo>
                    <a:pt x="1158005" y="1840881"/>
                  </a:lnTo>
                  <a:close/>
                </a:path>
                <a:path w="3050540" h="1841500">
                  <a:moveTo>
                    <a:pt x="132824" y="1208574"/>
                  </a:moveTo>
                  <a:lnTo>
                    <a:pt x="128398" y="1210820"/>
                  </a:lnTo>
                  <a:lnTo>
                    <a:pt x="115900" y="1205514"/>
                  </a:lnTo>
                  <a:lnTo>
                    <a:pt x="119202" y="1199886"/>
                  </a:lnTo>
                  <a:lnTo>
                    <a:pt x="119848" y="1194430"/>
                  </a:lnTo>
                  <a:lnTo>
                    <a:pt x="120114" y="1193831"/>
                  </a:lnTo>
                  <a:lnTo>
                    <a:pt x="120442" y="1192728"/>
                  </a:lnTo>
                  <a:lnTo>
                    <a:pt x="127740" y="1186767"/>
                  </a:lnTo>
                  <a:lnTo>
                    <a:pt x="132989" y="1191236"/>
                  </a:lnTo>
                  <a:lnTo>
                    <a:pt x="139085" y="1197856"/>
                  </a:lnTo>
                  <a:lnTo>
                    <a:pt x="137783" y="1200491"/>
                  </a:lnTo>
                  <a:lnTo>
                    <a:pt x="137120" y="1202283"/>
                  </a:lnTo>
                  <a:lnTo>
                    <a:pt x="132824" y="1208574"/>
                  </a:lnTo>
                  <a:close/>
                </a:path>
                <a:path w="3050540" h="1841500">
                  <a:moveTo>
                    <a:pt x="2676515" y="907456"/>
                  </a:moveTo>
                  <a:lnTo>
                    <a:pt x="2666558" y="907964"/>
                  </a:lnTo>
                  <a:lnTo>
                    <a:pt x="2661396" y="903150"/>
                  </a:lnTo>
                  <a:lnTo>
                    <a:pt x="2655839" y="896498"/>
                  </a:lnTo>
                  <a:lnTo>
                    <a:pt x="2655556" y="892911"/>
                  </a:lnTo>
                  <a:lnTo>
                    <a:pt x="2658146" y="890874"/>
                  </a:lnTo>
                  <a:lnTo>
                    <a:pt x="2660824" y="890459"/>
                  </a:lnTo>
                  <a:lnTo>
                    <a:pt x="2664248" y="890069"/>
                  </a:lnTo>
                  <a:lnTo>
                    <a:pt x="2665895" y="890969"/>
                  </a:lnTo>
                  <a:lnTo>
                    <a:pt x="2669990" y="897011"/>
                  </a:lnTo>
                  <a:lnTo>
                    <a:pt x="2673204" y="902257"/>
                  </a:lnTo>
                  <a:lnTo>
                    <a:pt x="2676515" y="907456"/>
                  </a:lnTo>
                  <a:close/>
                </a:path>
                <a:path w="3050540" h="1841500">
                  <a:moveTo>
                    <a:pt x="2409038" y="1287498"/>
                  </a:moveTo>
                  <a:lnTo>
                    <a:pt x="2405630" y="1289080"/>
                  </a:lnTo>
                  <a:lnTo>
                    <a:pt x="2398745" y="1290777"/>
                  </a:lnTo>
                  <a:lnTo>
                    <a:pt x="2393454" y="1287020"/>
                  </a:lnTo>
                  <a:lnTo>
                    <a:pt x="2395158" y="1281297"/>
                  </a:lnTo>
                  <a:lnTo>
                    <a:pt x="2397293" y="1277997"/>
                  </a:lnTo>
                  <a:lnTo>
                    <a:pt x="2403041" y="1275486"/>
                  </a:lnTo>
                  <a:lnTo>
                    <a:pt x="2407201" y="1275921"/>
                  </a:lnTo>
                  <a:lnTo>
                    <a:pt x="2412113" y="1275422"/>
                  </a:lnTo>
                  <a:lnTo>
                    <a:pt x="2411614" y="1279345"/>
                  </a:lnTo>
                  <a:lnTo>
                    <a:pt x="2412137" y="1282996"/>
                  </a:lnTo>
                  <a:lnTo>
                    <a:pt x="2409038" y="1287498"/>
                  </a:lnTo>
                  <a:close/>
                </a:path>
                <a:path w="3050540" h="1841500">
                  <a:moveTo>
                    <a:pt x="2021901" y="1573640"/>
                  </a:moveTo>
                  <a:lnTo>
                    <a:pt x="2017471" y="1575864"/>
                  </a:lnTo>
                  <a:lnTo>
                    <a:pt x="2014229" y="1577839"/>
                  </a:lnTo>
                  <a:lnTo>
                    <a:pt x="2007757" y="1580299"/>
                  </a:lnTo>
                  <a:lnTo>
                    <a:pt x="2003918" y="1576771"/>
                  </a:lnTo>
                  <a:lnTo>
                    <a:pt x="2006100" y="1566385"/>
                  </a:lnTo>
                  <a:lnTo>
                    <a:pt x="2009702" y="1563532"/>
                  </a:lnTo>
                  <a:lnTo>
                    <a:pt x="2021581" y="1562282"/>
                  </a:lnTo>
                  <a:lnTo>
                    <a:pt x="2021901" y="1573640"/>
                  </a:lnTo>
                  <a:close/>
                </a:path>
                <a:path w="3050540" h="1841500">
                  <a:moveTo>
                    <a:pt x="108574" y="1219667"/>
                  </a:moveTo>
                  <a:lnTo>
                    <a:pt x="104147" y="1220075"/>
                  </a:lnTo>
                  <a:lnTo>
                    <a:pt x="97762" y="1213453"/>
                  </a:lnTo>
                  <a:lnTo>
                    <a:pt x="97289" y="1208109"/>
                  </a:lnTo>
                  <a:lnTo>
                    <a:pt x="102781" y="1202529"/>
                  </a:lnTo>
                  <a:lnTo>
                    <a:pt x="105660" y="1202620"/>
                  </a:lnTo>
                  <a:lnTo>
                    <a:pt x="106938" y="1202282"/>
                  </a:lnTo>
                  <a:lnTo>
                    <a:pt x="112954" y="1207061"/>
                  </a:lnTo>
                  <a:lnTo>
                    <a:pt x="113751" y="1212045"/>
                  </a:lnTo>
                  <a:lnTo>
                    <a:pt x="108574" y="1219667"/>
                  </a:lnTo>
                  <a:close/>
                </a:path>
                <a:path w="3050540" h="1841500">
                  <a:moveTo>
                    <a:pt x="1805366" y="1658851"/>
                  </a:moveTo>
                  <a:lnTo>
                    <a:pt x="1803672" y="1661175"/>
                  </a:lnTo>
                  <a:lnTo>
                    <a:pt x="1804596" y="1659052"/>
                  </a:lnTo>
                  <a:lnTo>
                    <a:pt x="1805366" y="1658851"/>
                  </a:lnTo>
                  <a:close/>
                </a:path>
                <a:path w="3050540" h="1841500">
                  <a:moveTo>
                    <a:pt x="1813358" y="1671539"/>
                  </a:moveTo>
                  <a:lnTo>
                    <a:pt x="1802254" y="1662826"/>
                  </a:lnTo>
                  <a:lnTo>
                    <a:pt x="1803672" y="1661175"/>
                  </a:lnTo>
                  <a:lnTo>
                    <a:pt x="1805366" y="1658851"/>
                  </a:lnTo>
                  <a:lnTo>
                    <a:pt x="1810783" y="1657403"/>
                  </a:lnTo>
                  <a:lnTo>
                    <a:pt x="1815896" y="1655015"/>
                  </a:lnTo>
                  <a:lnTo>
                    <a:pt x="1821115" y="1660493"/>
                  </a:lnTo>
                  <a:lnTo>
                    <a:pt x="1813358" y="1671539"/>
                  </a:lnTo>
                  <a:close/>
                </a:path>
                <a:path w="3050540" h="1841500">
                  <a:moveTo>
                    <a:pt x="2784599" y="1173145"/>
                  </a:moveTo>
                  <a:lnTo>
                    <a:pt x="2781900" y="1176011"/>
                  </a:lnTo>
                  <a:lnTo>
                    <a:pt x="2779135" y="1178803"/>
                  </a:lnTo>
                  <a:lnTo>
                    <a:pt x="2776407" y="1181633"/>
                  </a:lnTo>
                  <a:lnTo>
                    <a:pt x="2775589" y="1177508"/>
                  </a:lnTo>
                  <a:lnTo>
                    <a:pt x="2777226" y="1174227"/>
                  </a:lnTo>
                  <a:lnTo>
                    <a:pt x="2781405" y="1171005"/>
                  </a:lnTo>
                  <a:lnTo>
                    <a:pt x="2784599" y="1173145"/>
                  </a:lnTo>
                  <a:close/>
                </a:path>
                <a:path w="3050540" h="1841500">
                  <a:moveTo>
                    <a:pt x="15794" y="1063141"/>
                  </a:moveTo>
                  <a:lnTo>
                    <a:pt x="0" y="1050750"/>
                  </a:lnTo>
                  <a:lnTo>
                    <a:pt x="7568" y="1049833"/>
                  </a:lnTo>
                  <a:lnTo>
                    <a:pt x="12463" y="1051400"/>
                  </a:lnTo>
                  <a:lnTo>
                    <a:pt x="15075" y="1055741"/>
                  </a:lnTo>
                  <a:lnTo>
                    <a:pt x="15794" y="1063141"/>
                  </a:lnTo>
                  <a:close/>
                </a:path>
                <a:path w="3050540" h="1841500">
                  <a:moveTo>
                    <a:pt x="1662906" y="1669560"/>
                  </a:moveTo>
                  <a:lnTo>
                    <a:pt x="1659713" y="1672422"/>
                  </a:lnTo>
                  <a:lnTo>
                    <a:pt x="1656662" y="1670441"/>
                  </a:lnTo>
                  <a:lnTo>
                    <a:pt x="1653306" y="1668799"/>
                  </a:lnTo>
                  <a:lnTo>
                    <a:pt x="1648148" y="1664215"/>
                  </a:lnTo>
                  <a:lnTo>
                    <a:pt x="1649684" y="1661127"/>
                  </a:lnTo>
                  <a:lnTo>
                    <a:pt x="1655123" y="1659036"/>
                  </a:lnTo>
                  <a:lnTo>
                    <a:pt x="1656601" y="1659494"/>
                  </a:lnTo>
                  <a:lnTo>
                    <a:pt x="1658575" y="1659556"/>
                  </a:lnTo>
                  <a:lnTo>
                    <a:pt x="1659928" y="1662723"/>
                  </a:lnTo>
                  <a:lnTo>
                    <a:pt x="1662906" y="1669560"/>
                  </a:lnTo>
                  <a:close/>
                </a:path>
                <a:path w="3050540" h="1841500">
                  <a:moveTo>
                    <a:pt x="1132484" y="1773792"/>
                  </a:moveTo>
                  <a:lnTo>
                    <a:pt x="1124697" y="1775982"/>
                  </a:lnTo>
                  <a:lnTo>
                    <a:pt x="1116644" y="1773299"/>
                  </a:lnTo>
                  <a:lnTo>
                    <a:pt x="1121100" y="1765830"/>
                  </a:lnTo>
                  <a:lnTo>
                    <a:pt x="1132484" y="1773792"/>
                  </a:lnTo>
                  <a:close/>
                </a:path>
                <a:path w="3050540" h="1841500">
                  <a:moveTo>
                    <a:pt x="270078" y="1324598"/>
                  </a:moveTo>
                  <a:lnTo>
                    <a:pt x="266565" y="1327313"/>
                  </a:lnTo>
                  <a:lnTo>
                    <a:pt x="264229" y="1328370"/>
                  </a:lnTo>
                  <a:lnTo>
                    <a:pt x="263016" y="1327807"/>
                  </a:lnTo>
                  <a:lnTo>
                    <a:pt x="261695" y="1327231"/>
                  </a:lnTo>
                  <a:lnTo>
                    <a:pt x="260439" y="1324963"/>
                  </a:lnTo>
                  <a:lnTo>
                    <a:pt x="260112" y="1321011"/>
                  </a:lnTo>
                  <a:lnTo>
                    <a:pt x="261004" y="1318615"/>
                  </a:lnTo>
                  <a:lnTo>
                    <a:pt x="261675" y="1314995"/>
                  </a:lnTo>
                  <a:lnTo>
                    <a:pt x="264879" y="1316989"/>
                  </a:lnTo>
                  <a:lnTo>
                    <a:pt x="267321" y="1317956"/>
                  </a:lnTo>
                  <a:lnTo>
                    <a:pt x="271052" y="1321936"/>
                  </a:lnTo>
                  <a:lnTo>
                    <a:pt x="270078" y="1324598"/>
                  </a:lnTo>
                  <a:close/>
                </a:path>
                <a:path w="3050540" h="1841500">
                  <a:moveTo>
                    <a:pt x="424866" y="1437354"/>
                  </a:moveTo>
                  <a:lnTo>
                    <a:pt x="422455" y="1438848"/>
                  </a:lnTo>
                  <a:lnTo>
                    <a:pt x="420887" y="1439845"/>
                  </a:lnTo>
                  <a:lnTo>
                    <a:pt x="417545" y="1439578"/>
                  </a:lnTo>
                  <a:lnTo>
                    <a:pt x="414442" y="1437300"/>
                  </a:lnTo>
                  <a:lnTo>
                    <a:pt x="414223" y="1434577"/>
                  </a:lnTo>
                  <a:lnTo>
                    <a:pt x="412974" y="1431327"/>
                  </a:lnTo>
                  <a:lnTo>
                    <a:pt x="417062" y="1430984"/>
                  </a:lnTo>
                  <a:lnTo>
                    <a:pt x="419617" y="1430201"/>
                  </a:lnTo>
                  <a:lnTo>
                    <a:pt x="424240" y="1431310"/>
                  </a:lnTo>
                  <a:lnTo>
                    <a:pt x="424866" y="1437354"/>
                  </a:lnTo>
                  <a:close/>
                </a:path>
                <a:path w="3050540" h="1841500">
                  <a:moveTo>
                    <a:pt x="1336355" y="1732838"/>
                  </a:moveTo>
                  <a:lnTo>
                    <a:pt x="1334650" y="1732328"/>
                  </a:lnTo>
                  <a:lnTo>
                    <a:pt x="1333272" y="1732218"/>
                  </a:lnTo>
                  <a:lnTo>
                    <a:pt x="1329699" y="1729825"/>
                  </a:lnTo>
                  <a:lnTo>
                    <a:pt x="1326592" y="1728154"/>
                  </a:lnTo>
                  <a:lnTo>
                    <a:pt x="1327899" y="1723357"/>
                  </a:lnTo>
                  <a:lnTo>
                    <a:pt x="1329967" y="1722090"/>
                  </a:lnTo>
                  <a:lnTo>
                    <a:pt x="1332843" y="1723974"/>
                  </a:lnTo>
                  <a:lnTo>
                    <a:pt x="1335424" y="1725711"/>
                  </a:lnTo>
                  <a:lnTo>
                    <a:pt x="1337970" y="1728782"/>
                  </a:lnTo>
                  <a:lnTo>
                    <a:pt x="1336730" y="1731153"/>
                  </a:lnTo>
                  <a:lnTo>
                    <a:pt x="1336355" y="1732838"/>
                  </a:lnTo>
                  <a:close/>
                </a:path>
                <a:path w="3050540" h="1841500">
                  <a:moveTo>
                    <a:pt x="2612234" y="1322339"/>
                  </a:moveTo>
                  <a:lnTo>
                    <a:pt x="2610620" y="1323513"/>
                  </a:lnTo>
                  <a:lnTo>
                    <a:pt x="2612135" y="1321786"/>
                  </a:lnTo>
                  <a:lnTo>
                    <a:pt x="2612234" y="1322339"/>
                  </a:lnTo>
                  <a:close/>
                </a:path>
                <a:path w="3050540" h="1841500">
                  <a:moveTo>
                    <a:pt x="3007488" y="562076"/>
                  </a:moveTo>
                  <a:lnTo>
                    <a:pt x="3002337" y="561586"/>
                  </a:lnTo>
                  <a:lnTo>
                    <a:pt x="2999669" y="559988"/>
                  </a:lnTo>
                  <a:lnTo>
                    <a:pt x="3000263" y="555125"/>
                  </a:lnTo>
                  <a:lnTo>
                    <a:pt x="3002972" y="554569"/>
                  </a:lnTo>
                  <a:lnTo>
                    <a:pt x="3004492" y="553842"/>
                  </a:lnTo>
                  <a:lnTo>
                    <a:pt x="3007488" y="562076"/>
                  </a:lnTo>
                  <a:close/>
                </a:path>
                <a:path w="3050540" h="1841500">
                  <a:moveTo>
                    <a:pt x="2464452" y="1259261"/>
                  </a:moveTo>
                  <a:lnTo>
                    <a:pt x="2459282" y="1259086"/>
                  </a:lnTo>
                  <a:lnTo>
                    <a:pt x="2459394" y="1258469"/>
                  </a:lnTo>
                  <a:lnTo>
                    <a:pt x="2459323" y="1257507"/>
                  </a:lnTo>
                  <a:lnTo>
                    <a:pt x="2460955" y="1256558"/>
                  </a:lnTo>
                  <a:lnTo>
                    <a:pt x="2462390" y="1256071"/>
                  </a:lnTo>
                  <a:lnTo>
                    <a:pt x="2463875" y="1255443"/>
                  </a:lnTo>
                  <a:lnTo>
                    <a:pt x="2464452" y="1259261"/>
                  </a:lnTo>
                  <a:close/>
                </a:path>
                <a:path w="3050540" h="1841500">
                  <a:moveTo>
                    <a:pt x="2800145" y="465416"/>
                  </a:moveTo>
                  <a:lnTo>
                    <a:pt x="2798833" y="467197"/>
                  </a:lnTo>
                  <a:lnTo>
                    <a:pt x="2797428" y="466961"/>
                  </a:lnTo>
                  <a:lnTo>
                    <a:pt x="2796490" y="467049"/>
                  </a:lnTo>
                  <a:lnTo>
                    <a:pt x="2796522" y="466454"/>
                  </a:lnTo>
                  <a:lnTo>
                    <a:pt x="2796287" y="465651"/>
                  </a:lnTo>
                  <a:lnTo>
                    <a:pt x="2797710" y="464024"/>
                  </a:lnTo>
                  <a:lnTo>
                    <a:pt x="2798997" y="462907"/>
                  </a:lnTo>
                  <a:lnTo>
                    <a:pt x="2802403" y="459593"/>
                  </a:lnTo>
                  <a:lnTo>
                    <a:pt x="2800577" y="463814"/>
                  </a:lnTo>
                  <a:lnTo>
                    <a:pt x="2800145" y="465416"/>
                  </a:lnTo>
                  <a:close/>
                </a:path>
                <a:path w="3050540" h="1841500">
                  <a:moveTo>
                    <a:pt x="2883652" y="578480"/>
                  </a:moveTo>
                  <a:lnTo>
                    <a:pt x="2883174" y="578907"/>
                  </a:lnTo>
                  <a:lnTo>
                    <a:pt x="2882755" y="579466"/>
                  </a:lnTo>
                  <a:lnTo>
                    <a:pt x="2881873" y="579827"/>
                  </a:lnTo>
                  <a:lnTo>
                    <a:pt x="2881325" y="579420"/>
                  </a:lnTo>
                  <a:lnTo>
                    <a:pt x="2880878" y="579255"/>
                  </a:lnTo>
                  <a:lnTo>
                    <a:pt x="2881425" y="577452"/>
                  </a:lnTo>
                  <a:lnTo>
                    <a:pt x="2883652" y="578480"/>
                  </a:lnTo>
                  <a:close/>
                </a:path>
                <a:path w="3050540" h="1841500">
                  <a:moveTo>
                    <a:pt x="1309456" y="1695923"/>
                  </a:moveTo>
                  <a:lnTo>
                    <a:pt x="1308663" y="1695959"/>
                  </a:lnTo>
                  <a:lnTo>
                    <a:pt x="1307846" y="1696105"/>
                  </a:lnTo>
                  <a:lnTo>
                    <a:pt x="1306885" y="1695885"/>
                  </a:lnTo>
                  <a:lnTo>
                    <a:pt x="1306899" y="1694866"/>
                  </a:lnTo>
                  <a:lnTo>
                    <a:pt x="1306808" y="1694299"/>
                  </a:lnTo>
                  <a:lnTo>
                    <a:pt x="1308538" y="1694539"/>
                  </a:lnTo>
                  <a:lnTo>
                    <a:pt x="1309456" y="1695923"/>
                  </a:lnTo>
                  <a:close/>
                </a:path>
              </a:pathLst>
            </a:custGeom>
            <a:solidFill>
              <a:srgbClr val="FAD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2167" y="2739367"/>
              <a:ext cx="108499" cy="1084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2167" y="4159729"/>
              <a:ext cx="108499" cy="1084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2167" y="5580092"/>
              <a:ext cx="108499" cy="1084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2167" y="7000455"/>
              <a:ext cx="108499" cy="1084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72167" y="8065727"/>
              <a:ext cx="108499" cy="1084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261873" y="905204"/>
              <a:ext cx="4059554" cy="8467725"/>
            </a:xfrm>
            <a:custGeom>
              <a:avLst/>
              <a:gdLst/>
              <a:ahLst/>
              <a:cxnLst/>
              <a:rect l="l" t="t" r="r" b="b"/>
              <a:pathLst>
                <a:path w="4059554" h="8467725">
                  <a:moveTo>
                    <a:pt x="389928" y="8122056"/>
                  </a:moveTo>
                  <a:lnTo>
                    <a:pt x="381495" y="8108048"/>
                  </a:lnTo>
                  <a:lnTo>
                    <a:pt x="359905" y="8100403"/>
                  </a:lnTo>
                  <a:lnTo>
                    <a:pt x="322961" y="8100403"/>
                  </a:lnTo>
                  <a:lnTo>
                    <a:pt x="268439" y="8109293"/>
                  </a:lnTo>
                  <a:lnTo>
                    <a:pt x="223050" y="8125333"/>
                  </a:lnTo>
                  <a:lnTo>
                    <a:pt x="179222" y="8152041"/>
                  </a:lnTo>
                  <a:lnTo>
                    <a:pt x="137960" y="8186979"/>
                  </a:lnTo>
                  <a:lnTo>
                    <a:pt x="100253" y="8227669"/>
                  </a:lnTo>
                  <a:lnTo>
                    <a:pt x="67106" y="8271662"/>
                  </a:lnTo>
                  <a:lnTo>
                    <a:pt x="39509" y="8316481"/>
                  </a:lnTo>
                  <a:lnTo>
                    <a:pt x="18465" y="8359661"/>
                  </a:lnTo>
                  <a:lnTo>
                    <a:pt x="4965" y="8398751"/>
                  </a:lnTo>
                  <a:lnTo>
                    <a:pt x="0" y="8431276"/>
                  </a:lnTo>
                  <a:lnTo>
                    <a:pt x="1028" y="8444306"/>
                  </a:lnTo>
                  <a:lnTo>
                    <a:pt x="4572" y="8454784"/>
                  </a:lnTo>
                  <a:lnTo>
                    <a:pt x="10756" y="8462378"/>
                  </a:lnTo>
                  <a:lnTo>
                    <a:pt x="19685" y="8466798"/>
                  </a:lnTo>
                  <a:lnTo>
                    <a:pt x="31508" y="8467725"/>
                  </a:lnTo>
                  <a:lnTo>
                    <a:pt x="46329" y="8464855"/>
                  </a:lnTo>
                  <a:lnTo>
                    <a:pt x="85496" y="8446516"/>
                  </a:lnTo>
                  <a:lnTo>
                    <a:pt x="138201" y="8409279"/>
                  </a:lnTo>
                  <a:lnTo>
                    <a:pt x="169926" y="8382825"/>
                  </a:lnTo>
                  <a:lnTo>
                    <a:pt x="205409" y="8350720"/>
                  </a:lnTo>
                  <a:lnTo>
                    <a:pt x="244779" y="8312658"/>
                  </a:lnTo>
                  <a:lnTo>
                    <a:pt x="288150" y="8268348"/>
                  </a:lnTo>
                  <a:lnTo>
                    <a:pt x="336359" y="8216227"/>
                  </a:lnTo>
                  <a:lnTo>
                    <a:pt x="376174" y="8164068"/>
                  </a:lnTo>
                  <a:lnTo>
                    <a:pt x="389928" y="8122056"/>
                  </a:lnTo>
                  <a:close/>
                </a:path>
                <a:path w="4059554" h="8467725">
                  <a:moveTo>
                    <a:pt x="843521" y="8131543"/>
                  </a:moveTo>
                  <a:lnTo>
                    <a:pt x="837869" y="8118716"/>
                  </a:lnTo>
                  <a:lnTo>
                    <a:pt x="822121" y="8110575"/>
                  </a:lnTo>
                  <a:lnTo>
                    <a:pt x="795096" y="8107807"/>
                  </a:lnTo>
                  <a:lnTo>
                    <a:pt x="755611" y="8111096"/>
                  </a:lnTo>
                  <a:lnTo>
                    <a:pt x="735139" y="8109026"/>
                  </a:lnTo>
                  <a:lnTo>
                    <a:pt x="686892" y="8120088"/>
                  </a:lnTo>
                  <a:lnTo>
                    <a:pt x="632294" y="8147774"/>
                  </a:lnTo>
                  <a:lnTo>
                    <a:pt x="575411" y="8187664"/>
                  </a:lnTo>
                  <a:lnTo>
                    <a:pt x="520293" y="8235328"/>
                  </a:lnTo>
                  <a:lnTo>
                    <a:pt x="470992" y="8286356"/>
                  </a:lnTo>
                  <a:lnTo>
                    <a:pt x="431584" y="8336343"/>
                  </a:lnTo>
                  <a:lnTo>
                    <a:pt x="406107" y="8380857"/>
                  </a:lnTo>
                  <a:lnTo>
                    <a:pt x="398627" y="8415502"/>
                  </a:lnTo>
                  <a:lnTo>
                    <a:pt x="402894" y="8427733"/>
                  </a:lnTo>
                  <a:lnTo>
                    <a:pt x="413194" y="8435835"/>
                  </a:lnTo>
                  <a:lnTo>
                    <a:pt x="430022" y="8439264"/>
                  </a:lnTo>
                  <a:lnTo>
                    <a:pt x="453885" y="8437461"/>
                  </a:lnTo>
                  <a:lnTo>
                    <a:pt x="524738" y="8415960"/>
                  </a:lnTo>
                  <a:lnTo>
                    <a:pt x="577570" y="8384095"/>
                  </a:lnTo>
                  <a:lnTo>
                    <a:pt x="635215" y="8343697"/>
                  </a:lnTo>
                  <a:lnTo>
                    <a:pt x="667219" y="8319808"/>
                  </a:lnTo>
                  <a:lnTo>
                    <a:pt x="699757" y="8294395"/>
                  </a:lnTo>
                  <a:lnTo>
                    <a:pt x="731672" y="8268132"/>
                  </a:lnTo>
                  <a:lnTo>
                    <a:pt x="761758" y="8241716"/>
                  </a:lnTo>
                  <a:lnTo>
                    <a:pt x="811733" y="8191195"/>
                  </a:lnTo>
                  <a:lnTo>
                    <a:pt x="840257" y="8148358"/>
                  </a:lnTo>
                  <a:lnTo>
                    <a:pt x="843521" y="8131543"/>
                  </a:lnTo>
                  <a:close/>
                </a:path>
                <a:path w="4059554" h="8467725">
                  <a:moveTo>
                    <a:pt x="1300772" y="8088287"/>
                  </a:moveTo>
                  <a:lnTo>
                    <a:pt x="1297216" y="8072310"/>
                  </a:lnTo>
                  <a:lnTo>
                    <a:pt x="1285646" y="8061731"/>
                  </a:lnTo>
                  <a:lnTo>
                    <a:pt x="1265110" y="8057426"/>
                  </a:lnTo>
                  <a:lnTo>
                    <a:pt x="1234694" y="8060283"/>
                  </a:lnTo>
                  <a:lnTo>
                    <a:pt x="1193457" y="8071180"/>
                  </a:lnTo>
                  <a:lnTo>
                    <a:pt x="1139215" y="8095793"/>
                  </a:lnTo>
                  <a:lnTo>
                    <a:pt x="1082624" y="8133321"/>
                  </a:lnTo>
                  <a:lnTo>
                    <a:pt x="1026972" y="8179829"/>
                  </a:lnTo>
                  <a:lnTo>
                    <a:pt x="975537" y="8231352"/>
                  </a:lnTo>
                  <a:lnTo>
                    <a:pt x="931621" y="8283956"/>
                  </a:lnTo>
                  <a:lnTo>
                    <a:pt x="898512" y="8333714"/>
                  </a:lnTo>
                  <a:lnTo>
                    <a:pt x="879513" y="8376640"/>
                  </a:lnTo>
                  <a:lnTo>
                    <a:pt x="876325" y="8394332"/>
                  </a:lnTo>
                  <a:lnTo>
                    <a:pt x="877900" y="8408835"/>
                  </a:lnTo>
                  <a:lnTo>
                    <a:pt x="884643" y="8419655"/>
                  </a:lnTo>
                  <a:lnTo>
                    <a:pt x="896962" y="8426310"/>
                  </a:lnTo>
                  <a:lnTo>
                    <a:pt x="915289" y="8428317"/>
                  </a:lnTo>
                  <a:lnTo>
                    <a:pt x="940003" y="8425155"/>
                  </a:lnTo>
                  <a:lnTo>
                    <a:pt x="1010310" y="8401405"/>
                  </a:lnTo>
                  <a:lnTo>
                    <a:pt x="1056728" y="8379828"/>
                  </a:lnTo>
                  <a:lnTo>
                    <a:pt x="1099972" y="8350796"/>
                  </a:lnTo>
                  <a:lnTo>
                    <a:pt x="1152131" y="8304530"/>
                  </a:lnTo>
                  <a:lnTo>
                    <a:pt x="1179220" y="8277136"/>
                  </a:lnTo>
                  <a:lnTo>
                    <a:pt x="1205750" y="8248091"/>
                  </a:lnTo>
                  <a:lnTo>
                    <a:pt x="1230769" y="8218259"/>
                  </a:lnTo>
                  <a:lnTo>
                    <a:pt x="1272590" y="8159788"/>
                  </a:lnTo>
                  <a:lnTo>
                    <a:pt x="1297228" y="8108785"/>
                  </a:lnTo>
                  <a:lnTo>
                    <a:pt x="1300772" y="8088287"/>
                  </a:lnTo>
                  <a:close/>
                </a:path>
                <a:path w="4059554" h="8467725">
                  <a:moveTo>
                    <a:pt x="1681518" y="8102117"/>
                  </a:moveTo>
                  <a:lnTo>
                    <a:pt x="1678228" y="8084515"/>
                  </a:lnTo>
                  <a:lnTo>
                    <a:pt x="1661845" y="8078483"/>
                  </a:lnTo>
                  <a:lnTo>
                    <a:pt x="1645526" y="8078825"/>
                  </a:lnTo>
                  <a:lnTo>
                    <a:pt x="1596136" y="8080057"/>
                  </a:lnTo>
                  <a:lnTo>
                    <a:pt x="1537144" y="8100174"/>
                  </a:lnTo>
                  <a:lnTo>
                    <a:pt x="1481734" y="8142567"/>
                  </a:lnTo>
                  <a:lnTo>
                    <a:pt x="1453172" y="8169757"/>
                  </a:lnTo>
                  <a:lnTo>
                    <a:pt x="1425422" y="8199564"/>
                  </a:lnTo>
                  <a:lnTo>
                    <a:pt x="1399552" y="8230959"/>
                  </a:lnTo>
                  <a:lnTo>
                    <a:pt x="1376603" y="8262899"/>
                  </a:lnTo>
                  <a:lnTo>
                    <a:pt x="1343621" y="8324329"/>
                  </a:lnTo>
                  <a:lnTo>
                    <a:pt x="1334884" y="8375574"/>
                  </a:lnTo>
                  <a:lnTo>
                    <a:pt x="1342199" y="8394789"/>
                  </a:lnTo>
                  <a:lnTo>
                    <a:pt x="1358722" y="8408365"/>
                  </a:lnTo>
                  <a:lnTo>
                    <a:pt x="1385493" y="8415274"/>
                  </a:lnTo>
                  <a:lnTo>
                    <a:pt x="1423543" y="8414461"/>
                  </a:lnTo>
                  <a:lnTo>
                    <a:pt x="1470520" y="8386839"/>
                  </a:lnTo>
                  <a:lnTo>
                    <a:pt x="1501724" y="8358530"/>
                  </a:lnTo>
                  <a:lnTo>
                    <a:pt x="1535442" y="8323580"/>
                  </a:lnTo>
                  <a:lnTo>
                    <a:pt x="1569745" y="8284273"/>
                  </a:lnTo>
                  <a:lnTo>
                    <a:pt x="1602676" y="8242884"/>
                  </a:lnTo>
                  <a:lnTo>
                    <a:pt x="1632267" y="8201711"/>
                  </a:lnTo>
                  <a:lnTo>
                    <a:pt x="1656575" y="8163001"/>
                  </a:lnTo>
                  <a:lnTo>
                    <a:pt x="1681518" y="8102117"/>
                  </a:lnTo>
                  <a:close/>
                </a:path>
                <a:path w="4059554" h="8467725">
                  <a:moveTo>
                    <a:pt x="2767596" y="64643"/>
                  </a:moveTo>
                  <a:lnTo>
                    <a:pt x="2759164" y="50634"/>
                  </a:lnTo>
                  <a:lnTo>
                    <a:pt x="2737574" y="42989"/>
                  </a:lnTo>
                  <a:lnTo>
                    <a:pt x="2700629" y="42976"/>
                  </a:lnTo>
                  <a:lnTo>
                    <a:pt x="2646108" y="51879"/>
                  </a:lnTo>
                  <a:lnTo>
                    <a:pt x="2600718" y="67906"/>
                  </a:lnTo>
                  <a:lnTo>
                    <a:pt x="2556891" y="94627"/>
                  </a:lnTo>
                  <a:lnTo>
                    <a:pt x="2515628" y="129552"/>
                  </a:lnTo>
                  <a:lnTo>
                    <a:pt x="2477935" y="170256"/>
                  </a:lnTo>
                  <a:lnTo>
                    <a:pt x="2444775" y="214236"/>
                  </a:lnTo>
                  <a:lnTo>
                    <a:pt x="2417178" y="259054"/>
                  </a:lnTo>
                  <a:lnTo>
                    <a:pt x="2396134" y="302234"/>
                  </a:lnTo>
                  <a:lnTo>
                    <a:pt x="2382634" y="341325"/>
                  </a:lnTo>
                  <a:lnTo>
                    <a:pt x="2377668" y="373849"/>
                  </a:lnTo>
                  <a:lnTo>
                    <a:pt x="2378697" y="386892"/>
                  </a:lnTo>
                  <a:lnTo>
                    <a:pt x="2382240" y="397357"/>
                  </a:lnTo>
                  <a:lnTo>
                    <a:pt x="2388425" y="404952"/>
                  </a:lnTo>
                  <a:lnTo>
                    <a:pt x="2397353" y="409371"/>
                  </a:lnTo>
                  <a:lnTo>
                    <a:pt x="2409177" y="410298"/>
                  </a:lnTo>
                  <a:lnTo>
                    <a:pt x="2423998" y="407441"/>
                  </a:lnTo>
                  <a:lnTo>
                    <a:pt x="2463165" y="389089"/>
                  </a:lnTo>
                  <a:lnTo>
                    <a:pt x="2515870" y="351866"/>
                  </a:lnTo>
                  <a:lnTo>
                    <a:pt x="2547594" y="325399"/>
                  </a:lnTo>
                  <a:lnTo>
                    <a:pt x="2583078" y="293293"/>
                  </a:lnTo>
                  <a:lnTo>
                    <a:pt x="2622448" y="255231"/>
                  </a:lnTo>
                  <a:lnTo>
                    <a:pt x="2665819" y="210921"/>
                  </a:lnTo>
                  <a:lnTo>
                    <a:pt x="2714028" y="158800"/>
                  </a:lnTo>
                  <a:lnTo>
                    <a:pt x="2753842" y="106641"/>
                  </a:lnTo>
                  <a:lnTo>
                    <a:pt x="2767596" y="64643"/>
                  </a:lnTo>
                  <a:close/>
                </a:path>
                <a:path w="4059554" h="8467725">
                  <a:moveTo>
                    <a:pt x="3221190" y="74117"/>
                  </a:moveTo>
                  <a:lnTo>
                    <a:pt x="3215538" y="61302"/>
                  </a:lnTo>
                  <a:lnTo>
                    <a:pt x="3199790" y="53162"/>
                  </a:lnTo>
                  <a:lnTo>
                    <a:pt x="3172764" y="50380"/>
                  </a:lnTo>
                  <a:lnTo>
                    <a:pt x="3133280" y="53682"/>
                  </a:lnTo>
                  <a:lnTo>
                    <a:pt x="3112808" y="51600"/>
                  </a:lnTo>
                  <a:lnTo>
                    <a:pt x="3064560" y="62674"/>
                  </a:lnTo>
                  <a:lnTo>
                    <a:pt x="3009963" y="90360"/>
                  </a:lnTo>
                  <a:lnTo>
                    <a:pt x="2953080" y="130238"/>
                  </a:lnTo>
                  <a:lnTo>
                    <a:pt x="2897962" y="177901"/>
                  </a:lnTo>
                  <a:lnTo>
                    <a:pt x="2848660" y="228942"/>
                  </a:lnTo>
                  <a:lnTo>
                    <a:pt x="2809252" y="278917"/>
                  </a:lnTo>
                  <a:lnTo>
                    <a:pt x="2783776" y="323443"/>
                  </a:lnTo>
                  <a:lnTo>
                    <a:pt x="2776296" y="358076"/>
                  </a:lnTo>
                  <a:lnTo>
                    <a:pt x="2780563" y="370306"/>
                  </a:lnTo>
                  <a:lnTo>
                    <a:pt x="2790863" y="378409"/>
                  </a:lnTo>
                  <a:lnTo>
                    <a:pt x="2807690" y="381838"/>
                  </a:lnTo>
                  <a:lnTo>
                    <a:pt x="2831554" y="380034"/>
                  </a:lnTo>
                  <a:lnTo>
                    <a:pt x="2902407" y="358533"/>
                  </a:lnTo>
                  <a:lnTo>
                    <a:pt x="2955239" y="326682"/>
                  </a:lnTo>
                  <a:lnTo>
                    <a:pt x="3012884" y="286270"/>
                  </a:lnTo>
                  <a:lnTo>
                    <a:pt x="3044888" y="262382"/>
                  </a:lnTo>
                  <a:lnTo>
                    <a:pt x="3077426" y="236969"/>
                  </a:lnTo>
                  <a:lnTo>
                    <a:pt x="3109341" y="210705"/>
                  </a:lnTo>
                  <a:lnTo>
                    <a:pt x="3139427" y="184289"/>
                  </a:lnTo>
                  <a:lnTo>
                    <a:pt x="3189401" y="133781"/>
                  </a:lnTo>
                  <a:lnTo>
                    <a:pt x="3217926" y="90932"/>
                  </a:lnTo>
                  <a:lnTo>
                    <a:pt x="3221190" y="74117"/>
                  </a:lnTo>
                  <a:close/>
                </a:path>
                <a:path w="4059554" h="8467725">
                  <a:moveTo>
                    <a:pt x="3678440" y="30861"/>
                  </a:moveTo>
                  <a:lnTo>
                    <a:pt x="3674884" y="14884"/>
                  </a:lnTo>
                  <a:lnTo>
                    <a:pt x="3663315" y="4305"/>
                  </a:lnTo>
                  <a:lnTo>
                    <a:pt x="3642791" y="0"/>
                  </a:lnTo>
                  <a:lnTo>
                    <a:pt x="3612362" y="2857"/>
                  </a:lnTo>
                  <a:lnTo>
                    <a:pt x="3571125" y="13766"/>
                  </a:lnTo>
                  <a:lnTo>
                    <a:pt x="3516884" y="38379"/>
                  </a:lnTo>
                  <a:lnTo>
                    <a:pt x="3460292" y="75907"/>
                  </a:lnTo>
                  <a:lnTo>
                    <a:pt x="3404641" y="122402"/>
                  </a:lnTo>
                  <a:lnTo>
                    <a:pt x="3353206" y="173926"/>
                  </a:lnTo>
                  <a:lnTo>
                    <a:pt x="3309289" y="226542"/>
                  </a:lnTo>
                  <a:lnTo>
                    <a:pt x="3276181" y="276288"/>
                  </a:lnTo>
                  <a:lnTo>
                    <a:pt x="3257181" y="319227"/>
                  </a:lnTo>
                  <a:lnTo>
                    <a:pt x="3253994" y="336905"/>
                  </a:lnTo>
                  <a:lnTo>
                    <a:pt x="3255568" y="351409"/>
                  </a:lnTo>
                  <a:lnTo>
                    <a:pt x="3262312" y="362229"/>
                  </a:lnTo>
                  <a:lnTo>
                    <a:pt x="3274631" y="368896"/>
                  </a:lnTo>
                  <a:lnTo>
                    <a:pt x="3292957" y="370890"/>
                  </a:lnTo>
                  <a:lnTo>
                    <a:pt x="3317684" y="367741"/>
                  </a:lnTo>
                  <a:lnTo>
                    <a:pt x="3387991" y="343992"/>
                  </a:lnTo>
                  <a:lnTo>
                    <a:pt x="3434397" y="322402"/>
                  </a:lnTo>
                  <a:lnTo>
                    <a:pt x="3477641" y="293370"/>
                  </a:lnTo>
                  <a:lnTo>
                    <a:pt x="3529800" y="247103"/>
                  </a:lnTo>
                  <a:lnTo>
                    <a:pt x="3556889" y="219722"/>
                  </a:lnTo>
                  <a:lnTo>
                    <a:pt x="3583419" y="190665"/>
                  </a:lnTo>
                  <a:lnTo>
                    <a:pt x="3608438" y="160832"/>
                  </a:lnTo>
                  <a:lnTo>
                    <a:pt x="3650259" y="102362"/>
                  </a:lnTo>
                  <a:lnTo>
                    <a:pt x="3674897" y="51358"/>
                  </a:lnTo>
                  <a:lnTo>
                    <a:pt x="3678440" y="30861"/>
                  </a:lnTo>
                  <a:close/>
                </a:path>
                <a:path w="4059554" h="8467725">
                  <a:moveTo>
                    <a:pt x="4059186" y="44704"/>
                  </a:moveTo>
                  <a:lnTo>
                    <a:pt x="4055897" y="27089"/>
                  </a:lnTo>
                  <a:lnTo>
                    <a:pt x="4039514" y="21056"/>
                  </a:lnTo>
                  <a:lnTo>
                    <a:pt x="4023195" y="21412"/>
                  </a:lnTo>
                  <a:lnTo>
                    <a:pt x="3973804" y="22631"/>
                  </a:lnTo>
                  <a:lnTo>
                    <a:pt x="3914813" y="42748"/>
                  </a:lnTo>
                  <a:lnTo>
                    <a:pt x="3859403" y="85140"/>
                  </a:lnTo>
                  <a:lnTo>
                    <a:pt x="3830840" y="112331"/>
                  </a:lnTo>
                  <a:lnTo>
                    <a:pt x="3803091" y="142138"/>
                  </a:lnTo>
                  <a:lnTo>
                    <a:pt x="3777221" y="173532"/>
                  </a:lnTo>
                  <a:lnTo>
                    <a:pt x="3754272" y="205486"/>
                  </a:lnTo>
                  <a:lnTo>
                    <a:pt x="3721290" y="266903"/>
                  </a:lnTo>
                  <a:lnTo>
                    <a:pt x="3712553" y="318147"/>
                  </a:lnTo>
                  <a:lnTo>
                    <a:pt x="3719868" y="337375"/>
                  </a:lnTo>
                  <a:lnTo>
                    <a:pt x="3736390" y="350951"/>
                  </a:lnTo>
                  <a:lnTo>
                    <a:pt x="3763162" y="357847"/>
                  </a:lnTo>
                  <a:lnTo>
                    <a:pt x="3801211" y="357047"/>
                  </a:lnTo>
                  <a:lnTo>
                    <a:pt x="3848189" y="329425"/>
                  </a:lnTo>
                  <a:lnTo>
                    <a:pt x="3879392" y="301104"/>
                  </a:lnTo>
                  <a:lnTo>
                    <a:pt x="3913111" y="266153"/>
                  </a:lnTo>
                  <a:lnTo>
                    <a:pt x="3947426" y="226847"/>
                  </a:lnTo>
                  <a:lnTo>
                    <a:pt x="3980345" y="185470"/>
                  </a:lnTo>
                  <a:lnTo>
                    <a:pt x="4009936" y="144284"/>
                  </a:lnTo>
                  <a:lnTo>
                    <a:pt x="4034244" y="105575"/>
                  </a:lnTo>
                  <a:lnTo>
                    <a:pt x="4059186" y="44704"/>
                  </a:lnTo>
                  <a:close/>
                </a:path>
              </a:pathLst>
            </a:custGeom>
            <a:solidFill>
              <a:srgbClr val="C7A28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74919" y="11"/>
              <a:ext cx="1808480" cy="847725"/>
            </a:xfrm>
            <a:custGeom>
              <a:avLst/>
              <a:gdLst/>
              <a:ahLst/>
              <a:cxnLst/>
              <a:rect l="l" t="t" r="r" b="b"/>
              <a:pathLst>
                <a:path w="1808479" h="847725">
                  <a:moveTo>
                    <a:pt x="293103" y="13360"/>
                  </a:moveTo>
                  <a:lnTo>
                    <a:pt x="286994" y="0"/>
                  </a:lnTo>
                  <a:lnTo>
                    <a:pt x="221005" y="0"/>
                  </a:lnTo>
                  <a:lnTo>
                    <a:pt x="215125" y="6273"/>
                  </a:lnTo>
                  <a:lnTo>
                    <a:pt x="198831" y="25450"/>
                  </a:lnTo>
                  <a:lnTo>
                    <a:pt x="183502" y="45377"/>
                  </a:lnTo>
                  <a:lnTo>
                    <a:pt x="169151" y="65989"/>
                  </a:lnTo>
                  <a:lnTo>
                    <a:pt x="138798" y="56743"/>
                  </a:lnTo>
                  <a:lnTo>
                    <a:pt x="108178" y="48387"/>
                  </a:lnTo>
                  <a:lnTo>
                    <a:pt x="77304" y="40919"/>
                  </a:lnTo>
                  <a:lnTo>
                    <a:pt x="46189" y="34366"/>
                  </a:lnTo>
                  <a:lnTo>
                    <a:pt x="31902" y="33756"/>
                  </a:lnTo>
                  <a:lnTo>
                    <a:pt x="18707" y="37579"/>
                  </a:lnTo>
                  <a:lnTo>
                    <a:pt x="7988" y="45872"/>
                  </a:lnTo>
                  <a:lnTo>
                    <a:pt x="1092" y="58674"/>
                  </a:lnTo>
                  <a:lnTo>
                    <a:pt x="0" y="72529"/>
                  </a:lnTo>
                  <a:lnTo>
                    <a:pt x="4076" y="86385"/>
                  </a:lnTo>
                  <a:lnTo>
                    <a:pt x="12738" y="97713"/>
                  </a:lnTo>
                  <a:lnTo>
                    <a:pt x="25400" y="103949"/>
                  </a:lnTo>
                  <a:lnTo>
                    <a:pt x="52501" y="109601"/>
                  </a:lnTo>
                  <a:lnTo>
                    <a:pt x="79438" y="115951"/>
                  </a:lnTo>
                  <a:lnTo>
                    <a:pt x="106184" y="122986"/>
                  </a:lnTo>
                  <a:lnTo>
                    <a:pt x="132727" y="130683"/>
                  </a:lnTo>
                  <a:lnTo>
                    <a:pt x="123139" y="152222"/>
                  </a:lnTo>
                  <a:lnTo>
                    <a:pt x="114528" y="174193"/>
                  </a:lnTo>
                  <a:lnTo>
                    <a:pt x="106934" y="196570"/>
                  </a:lnTo>
                  <a:lnTo>
                    <a:pt x="100380" y="219329"/>
                  </a:lnTo>
                  <a:lnTo>
                    <a:pt x="104571" y="248031"/>
                  </a:lnTo>
                  <a:lnTo>
                    <a:pt x="126199" y="263728"/>
                  </a:lnTo>
                  <a:lnTo>
                    <a:pt x="152273" y="262445"/>
                  </a:lnTo>
                  <a:lnTo>
                    <a:pt x="169773" y="240258"/>
                  </a:lnTo>
                  <a:lnTo>
                    <a:pt x="176199" y="218046"/>
                  </a:lnTo>
                  <a:lnTo>
                    <a:pt x="183692" y="196291"/>
                  </a:lnTo>
                  <a:lnTo>
                    <a:pt x="192239" y="175006"/>
                  </a:lnTo>
                  <a:lnTo>
                    <a:pt x="201815" y="154254"/>
                  </a:lnTo>
                  <a:lnTo>
                    <a:pt x="212852" y="158496"/>
                  </a:lnTo>
                  <a:lnTo>
                    <a:pt x="223837" y="162864"/>
                  </a:lnTo>
                  <a:lnTo>
                    <a:pt x="234784" y="167347"/>
                  </a:lnTo>
                  <a:lnTo>
                    <a:pt x="245681" y="171970"/>
                  </a:lnTo>
                  <a:lnTo>
                    <a:pt x="259588" y="173863"/>
                  </a:lnTo>
                  <a:lnTo>
                    <a:pt x="273024" y="169189"/>
                  </a:lnTo>
                  <a:lnTo>
                    <a:pt x="284073" y="159829"/>
                  </a:lnTo>
                  <a:lnTo>
                    <a:pt x="290779" y="147662"/>
                  </a:lnTo>
                  <a:lnTo>
                    <a:pt x="292112" y="132994"/>
                  </a:lnTo>
                  <a:lnTo>
                    <a:pt x="287693" y="120218"/>
                  </a:lnTo>
                  <a:lnTo>
                    <a:pt x="278739" y="109842"/>
                  </a:lnTo>
                  <a:lnTo>
                    <a:pt x="266471" y="102387"/>
                  </a:lnTo>
                  <a:lnTo>
                    <a:pt x="253098" y="96748"/>
                  </a:lnTo>
                  <a:lnTo>
                    <a:pt x="239636" y="91287"/>
                  </a:lnTo>
                  <a:lnTo>
                    <a:pt x="249605" y="77965"/>
                  </a:lnTo>
                  <a:lnTo>
                    <a:pt x="260070" y="64998"/>
                  </a:lnTo>
                  <a:lnTo>
                    <a:pt x="271056" y="52425"/>
                  </a:lnTo>
                  <a:lnTo>
                    <a:pt x="282562" y="40246"/>
                  </a:lnTo>
                  <a:lnTo>
                    <a:pt x="293103" y="13360"/>
                  </a:lnTo>
                  <a:close/>
                </a:path>
                <a:path w="1808479" h="847725">
                  <a:moveTo>
                    <a:pt x="592620" y="729754"/>
                  </a:moveTo>
                  <a:lnTo>
                    <a:pt x="588543" y="715949"/>
                  </a:lnTo>
                  <a:lnTo>
                    <a:pt x="579869" y="704672"/>
                  </a:lnTo>
                  <a:lnTo>
                    <a:pt x="567220" y="698373"/>
                  </a:lnTo>
                  <a:lnTo>
                    <a:pt x="545249" y="693737"/>
                  </a:lnTo>
                  <a:lnTo>
                    <a:pt x="523328" y="688886"/>
                  </a:lnTo>
                  <a:lnTo>
                    <a:pt x="501446" y="683831"/>
                  </a:lnTo>
                  <a:lnTo>
                    <a:pt x="479615" y="678573"/>
                  </a:lnTo>
                  <a:lnTo>
                    <a:pt x="482714" y="668426"/>
                  </a:lnTo>
                  <a:lnTo>
                    <a:pt x="495427" y="630669"/>
                  </a:lnTo>
                  <a:lnTo>
                    <a:pt x="510171" y="611327"/>
                  </a:lnTo>
                  <a:lnTo>
                    <a:pt x="520814" y="601827"/>
                  </a:lnTo>
                  <a:lnTo>
                    <a:pt x="527138" y="589445"/>
                  </a:lnTo>
                  <a:lnTo>
                    <a:pt x="528497" y="575665"/>
                  </a:lnTo>
                  <a:lnTo>
                    <a:pt x="524256" y="561949"/>
                  </a:lnTo>
                  <a:lnTo>
                    <a:pt x="515010" y="551230"/>
                  </a:lnTo>
                  <a:lnTo>
                    <a:pt x="502462" y="544766"/>
                  </a:lnTo>
                  <a:lnTo>
                    <a:pt x="488492" y="543356"/>
                  </a:lnTo>
                  <a:lnTo>
                    <a:pt x="474992" y="547751"/>
                  </a:lnTo>
                  <a:lnTo>
                    <a:pt x="450481" y="568464"/>
                  </a:lnTo>
                  <a:lnTo>
                    <a:pt x="433438" y="594372"/>
                  </a:lnTo>
                  <a:lnTo>
                    <a:pt x="421271" y="623557"/>
                  </a:lnTo>
                  <a:lnTo>
                    <a:pt x="409448" y="660234"/>
                  </a:lnTo>
                  <a:lnTo>
                    <a:pt x="374688" y="650328"/>
                  </a:lnTo>
                  <a:lnTo>
                    <a:pt x="340080" y="639902"/>
                  </a:lnTo>
                  <a:lnTo>
                    <a:pt x="305625" y="628954"/>
                  </a:lnTo>
                  <a:lnTo>
                    <a:pt x="271335" y="617486"/>
                  </a:lnTo>
                  <a:lnTo>
                    <a:pt x="257238" y="616026"/>
                  </a:lnTo>
                  <a:lnTo>
                    <a:pt x="243878" y="620407"/>
                  </a:lnTo>
                  <a:lnTo>
                    <a:pt x="232981" y="629399"/>
                  </a:lnTo>
                  <a:lnTo>
                    <a:pt x="226225" y="641781"/>
                  </a:lnTo>
                  <a:lnTo>
                    <a:pt x="224967" y="656158"/>
                  </a:lnTo>
                  <a:lnTo>
                    <a:pt x="229235" y="669315"/>
                  </a:lnTo>
                  <a:lnTo>
                    <a:pt x="284581" y="698449"/>
                  </a:lnTo>
                  <a:lnTo>
                    <a:pt x="353136" y="719683"/>
                  </a:lnTo>
                  <a:lnTo>
                    <a:pt x="387642" y="729538"/>
                  </a:lnTo>
                  <a:lnTo>
                    <a:pt x="368160" y="791514"/>
                  </a:lnTo>
                  <a:lnTo>
                    <a:pt x="371106" y="819912"/>
                  </a:lnTo>
                  <a:lnTo>
                    <a:pt x="392328" y="835456"/>
                  </a:lnTo>
                  <a:lnTo>
                    <a:pt x="418820" y="834263"/>
                  </a:lnTo>
                  <a:lnTo>
                    <a:pt x="437553" y="812457"/>
                  </a:lnTo>
                  <a:lnTo>
                    <a:pt x="457835" y="747890"/>
                  </a:lnTo>
                  <a:lnTo>
                    <a:pt x="479907" y="753198"/>
                  </a:lnTo>
                  <a:lnTo>
                    <a:pt x="502018" y="758317"/>
                  </a:lnTo>
                  <a:lnTo>
                    <a:pt x="524179" y="763231"/>
                  </a:lnTo>
                  <a:lnTo>
                    <a:pt x="546392" y="767930"/>
                  </a:lnTo>
                  <a:lnTo>
                    <a:pt x="560679" y="768604"/>
                  </a:lnTo>
                  <a:lnTo>
                    <a:pt x="573874" y="764743"/>
                  </a:lnTo>
                  <a:lnTo>
                    <a:pt x="584619" y="756399"/>
                  </a:lnTo>
                  <a:lnTo>
                    <a:pt x="591489" y="743623"/>
                  </a:lnTo>
                  <a:lnTo>
                    <a:pt x="592620" y="729754"/>
                  </a:lnTo>
                  <a:close/>
                </a:path>
                <a:path w="1808479" h="847725">
                  <a:moveTo>
                    <a:pt x="1000366" y="246646"/>
                  </a:moveTo>
                  <a:lnTo>
                    <a:pt x="996302" y="232765"/>
                  </a:lnTo>
                  <a:lnTo>
                    <a:pt x="987628" y="221437"/>
                  </a:lnTo>
                  <a:lnTo>
                    <a:pt x="974966" y="215226"/>
                  </a:lnTo>
                  <a:lnTo>
                    <a:pt x="924255" y="205422"/>
                  </a:lnTo>
                  <a:lnTo>
                    <a:pt x="927379" y="193281"/>
                  </a:lnTo>
                  <a:lnTo>
                    <a:pt x="930363" y="181102"/>
                  </a:lnTo>
                  <a:lnTo>
                    <a:pt x="933208" y="168871"/>
                  </a:lnTo>
                  <a:lnTo>
                    <a:pt x="935888" y="156603"/>
                  </a:lnTo>
                  <a:lnTo>
                    <a:pt x="936574" y="142278"/>
                  </a:lnTo>
                  <a:lnTo>
                    <a:pt x="932675" y="129019"/>
                  </a:lnTo>
                  <a:lnTo>
                    <a:pt x="924293" y="118237"/>
                  </a:lnTo>
                  <a:lnTo>
                    <a:pt x="911580" y="111328"/>
                  </a:lnTo>
                  <a:lnTo>
                    <a:pt x="897699" y="110185"/>
                  </a:lnTo>
                  <a:lnTo>
                    <a:pt x="883983" y="114287"/>
                  </a:lnTo>
                  <a:lnTo>
                    <a:pt x="872782" y="122974"/>
                  </a:lnTo>
                  <a:lnTo>
                    <a:pt x="866482" y="135636"/>
                  </a:lnTo>
                  <a:lnTo>
                    <a:pt x="863409" y="149707"/>
                  </a:lnTo>
                  <a:lnTo>
                    <a:pt x="860132" y="163715"/>
                  </a:lnTo>
                  <a:lnTo>
                    <a:pt x="856653" y="177673"/>
                  </a:lnTo>
                  <a:lnTo>
                    <a:pt x="852982" y="191566"/>
                  </a:lnTo>
                  <a:lnTo>
                    <a:pt x="829449" y="186893"/>
                  </a:lnTo>
                  <a:lnTo>
                    <a:pt x="805815" y="182651"/>
                  </a:lnTo>
                  <a:lnTo>
                    <a:pt x="782078" y="179412"/>
                  </a:lnTo>
                  <a:lnTo>
                    <a:pt x="758202" y="177749"/>
                  </a:lnTo>
                  <a:lnTo>
                    <a:pt x="731621" y="188366"/>
                  </a:lnTo>
                  <a:lnTo>
                    <a:pt x="722109" y="213080"/>
                  </a:lnTo>
                  <a:lnTo>
                    <a:pt x="730084" y="238290"/>
                  </a:lnTo>
                  <a:lnTo>
                    <a:pt x="755967" y="250367"/>
                  </a:lnTo>
                  <a:lnTo>
                    <a:pt x="774992" y="251612"/>
                  </a:lnTo>
                  <a:lnTo>
                    <a:pt x="793877" y="254038"/>
                  </a:lnTo>
                  <a:lnTo>
                    <a:pt x="812673" y="257276"/>
                  </a:lnTo>
                  <a:lnTo>
                    <a:pt x="831392" y="260934"/>
                  </a:lnTo>
                  <a:lnTo>
                    <a:pt x="826096" y="275869"/>
                  </a:lnTo>
                  <a:lnTo>
                    <a:pt x="823277" y="283311"/>
                  </a:lnTo>
                  <a:lnTo>
                    <a:pt x="821664" y="297370"/>
                  </a:lnTo>
                  <a:lnTo>
                    <a:pt x="826173" y="310807"/>
                  </a:lnTo>
                  <a:lnTo>
                    <a:pt x="835317" y="321818"/>
                  </a:lnTo>
                  <a:lnTo>
                    <a:pt x="847585" y="328574"/>
                  </a:lnTo>
                  <a:lnTo>
                    <a:pt x="862037" y="329895"/>
                  </a:lnTo>
                  <a:lnTo>
                    <a:pt x="874979" y="325577"/>
                  </a:lnTo>
                  <a:lnTo>
                    <a:pt x="898055" y="289648"/>
                  </a:lnTo>
                  <a:lnTo>
                    <a:pt x="903185" y="274942"/>
                  </a:lnTo>
                  <a:lnTo>
                    <a:pt x="954163" y="284810"/>
                  </a:lnTo>
                  <a:lnTo>
                    <a:pt x="968476" y="285407"/>
                  </a:lnTo>
                  <a:lnTo>
                    <a:pt x="981659" y="281584"/>
                  </a:lnTo>
                  <a:lnTo>
                    <a:pt x="992378" y="273304"/>
                  </a:lnTo>
                  <a:lnTo>
                    <a:pt x="999274" y="260502"/>
                  </a:lnTo>
                  <a:lnTo>
                    <a:pt x="1000366" y="246646"/>
                  </a:lnTo>
                  <a:close/>
                </a:path>
                <a:path w="1808479" h="847725">
                  <a:moveTo>
                    <a:pt x="1219657" y="762482"/>
                  </a:moveTo>
                  <a:lnTo>
                    <a:pt x="1194257" y="731037"/>
                  </a:lnTo>
                  <a:lnTo>
                    <a:pt x="1144130" y="721893"/>
                  </a:lnTo>
                  <a:lnTo>
                    <a:pt x="1127404" y="718947"/>
                  </a:lnTo>
                  <a:lnTo>
                    <a:pt x="1134694" y="704329"/>
                  </a:lnTo>
                  <a:lnTo>
                    <a:pt x="1142314" y="689851"/>
                  </a:lnTo>
                  <a:lnTo>
                    <a:pt x="1150289" y="675538"/>
                  </a:lnTo>
                  <a:lnTo>
                    <a:pt x="1158608" y="661377"/>
                  </a:lnTo>
                  <a:lnTo>
                    <a:pt x="1162519" y="632942"/>
                  </a:lnTo>
                  <a:lnTo>
                    <a:pt x="1145794" y="612406"/>
                  </a:lnTo>
                  <a:lnTo>
                    <a:pt x="1120025" y="606882"/>
                  </a:lnTo>
                  <a:lnTo>
                    <a:pt x="1096772" y="623493"/>
                  </a:lnTo>
                  <a:lnTo>
                    <a:pt x="1084973" y="643737"/>
                  </a:lnTo>
                  <a:lnTo>
                    <a:pt x="1073785" y="664324"/>
                  </a:lnTo>
                  <a:lnTo>
                    <a:pt x="1063205" y="685253"/>
                  </a:lnTo>
                  <a:lnTo>
                    <a:pt x="1053236" y="706501"/>
                  </a:lnTo>
                  <a:lnTo>
                    <a:pt x="1014971" y="700468"/>
                  </a:lnTo>
                  <a:lnTo>
                    <a:pt x="976668" y="694702"/>
                  </a:lnTo>
                  <a:lnTo>
                    <a:pt x="938326" y="689216"/>
                  </a:lnTo>
                  <a:lnTo>
                    <a:pt x="899960" y="683996"/>
                  </a:lnTo>
                  <a:lnTo>
                    <a:pt x="886028" y="685850"/>
                  </a:lnTo>
                  <a:lnTo>
                    <a:pt x="874229" y="693775"/>
                  </a:lnTo>
                  <a:lnTo>
                    <a:pt x="865974" y="705599"/>
                  </a:lnTo>
                  <a:lnTo>
                    <a:pt x="862634" y="719137"/>
                  </a:lnTo>
                  <a:lnTo>
                    <a:pt x="865111" y="733602"/>
                  </a:lnTo>
                  <a:lnTo>
                    <a:pt x="872629" y="744880"/>
                  </a:lnTo>
                  <a:lnTo>
                    <a:pt x="883932" y="752665"/>
                  </a:lnTo>
                  <a:lnTo>
                    <a:pt x="897724" y="756615"/>
                  </a:lnTo>
                  <a:lnTo>
                    <a:pt x="929855" y="760971"/>
                  </a:lnTo>
                  <a:lnTo>
                    <a:pt x="961948" y="765530"/>
                  </a:lnTo>
                  <a:lnTo>
                    <a:pt x="994003" y="770293"/>
                  </a:lnTo>
                  <a:lnTo>
                    <a:pt x="1026020" y="775233"/>
                  </a:lnTo>
                  <a:lnTo>
                    <a:pt x="1023658" y="782231"/>
                  </a:lnTo>
                  <a:lnTo>
                    <a:pt x="1021359" y="789228"/>
                  </a:lnTo>
                  <a:lnTo>
                    <a:pt x="1019124" y="796251"/>
                  </a:lnTo>
                  <a:lnTo>
                    <a:pt x="1016965" y="803300"/>
                  </a:lnTo>
                  <a:lnTo>
                    <a:pt x="1020216" y="831786"/>
                  </a:lnTo>
                  <a:lnTo>
                    <a:pt x="1041552" y="847382"/>
                  </a:lnTo>
                  <a:lnTo>
                    <a:pt x="1067930" y="846162"/>
                  </a:lnTo>
                  <a:lnTo>
                    <a:pt x="1086358" y="824242"/>
                  </a:lnTo>
                  <a:lnTo>
                    <a:pt x="1089253" y="814895"/>
                  </a:lnTo>
                  <a:lnTo>
                    <a:pt x="1092276" y="805611"/>
                  </a:lnTo>
                  <a:lnTo>
                    <a:pt x="1095425" y="796378"/>
                  </a:lnTo>
                  <a:lnTo>
                    <a:pt x="1098689" y="787196"/>
                  </a:lnTo>
                  <a:lnTo>
                    <a:pt x="1117396" y="790448"/>
                  </a:lnTo>
                  <a:lnTo>
                    <a:pt x="1136103" y="793762"/>
                  </a:lnTo>
                  <a:lnTo>
                    <a:pt x="1154785" y="797153"/>
                  </a:lnTo>
                  <a:lnTo>
                    <a:pt x="1173454" y="800620"/>
                  </a:lnTo>
                  <a:lnTo>
                    <a:pt x="1187754" y="801179"/>
                  </a:lnTo>
                  <a:lnTo>
                    <a:pt x="1200950" y="797382"/>
                  </a:lnTo>
                  <a:lnTo>
                    <a:pt x="1211668" y="789127"/>
                  </a:lnTo>
                  <a:lnTo>
                    <a:pt x="1218552" y="776312"/>
                  </a:lnTo>
                  <a:lnTo>
                    <a:pt x="1219657" y="762482"/>
                  </a:lnTo>
                  <a:close/>
                </a:path>
                <a:path w="1808479" h="847725">
                  <a:moveTo>
                    <a:pt x="1807933" y="401243"/>
                  </a:moveTo>
                  <a:lnTo>
                    <a:pt x="1782292" y="370586"/>
                  </a:lnTo>
                  <a:lnTo>
                    <a:pt x="1730527" y="349707"/>
                  </a:lnTo>
                  <a:lnTo>
                    <a:pt x="1678470" y="329590"/>
                  </a:lnTo>
                  <a:lnTo>
                    <a:pt x="1690090" y="304876"/>
                  </a:lnTo>
                  <a:lnTo>
                    <a:pt x="1702155" y="280365"/>
                  </a:lnTo>
                  <a:lnTo>
                    <a:pt x="1714665" y="256070"/>
                  </a:lnTo>
                  <a:lnTo>
                    <a:pt x="1727644" y="231990"/>
                  </a:lnTo>
                  <a:lnTo>
                    <a:pt x="1732178" y="218440"/>
                  </a:lnTo>
                  <a:lnTo>
                    <a:pt x="1731606" y="204546"/>
                  </a:lnTo>
                  <a:lnTo>
                    <a:pt x="1726044" y="191909"/>
                  </a:lnTo>
                  <a:lnTo>
                    <a:pt x="1715579" y="182067"/>
                  </a:lnTo>
                  <a:lnTo>
                    <a:pt x="1702308" y="177342"/>
                  </a:lnTo>
                  <a:lnTo>
                    <a:pt x="1688185" y="177914"/>
                  </a:lnTo>
                  <a:lnTo>
                    <a:pt x="1651165" y="221310"/>
                  </a:lnTo>
                  <a:lnTo>
                    <a:pt x="1623491" y="276555"/>
                  </a:lnTo>
                  <a:lnTo>
                    <a:pt x="1610436" y="304558"/>
                  </a:lnTo>
                  <a:lnTo>
                    <a:pt x="1570316" y="290487"/>
                  </a:lnTo>
                  <a:lnTo>
                    <a:pt x="1530045" y="276872"/>
                  </a:lnTo>
                  <a:lnTo>
                    <a:pt x="1489621" y="263702"/>
                  </a:lnTo>
                  <a:lnTo>
                    <a:pt x="1449044" y="250990"/>
                  </a:lnTo>
                  <a:lnTo>
                    <a:pt x="1420672" y="254152"/>
                  </a:lnTo>
                  <a:lnTo>
                    <a:pt x="1405166" y="275501"/>
                  </a:lnTo>
                  <a:lnTo>
                    <a:pt x="1406410" y="301993"/>
                  </a:lnTo>
                  <a:lnTo>
                    <a:pt x="1428267" y="320560"/>
                  </a:lnTo>
                  <a:lnTo>
                    <a:pt x="1466862" y="332638"/>
                  </a:lnTo>
                  <a:lnTo>
                    <a:pt x="1505318" y="345147"/>
                  </a:lnTo>
                  <a:lnTo>
                    <a:pt x="1543634" y="358051"/>
                  </a:lnTo>
                  <a:lnTo>
                    <a:pt x="1581835" y="371360"/>
                  </a:lnTo>
                  <a:lnTo>
                    <a:pt x="1575193" y="388150"/>
                  </a:lnTo>
                  <a:lnTo>
                    <a:pt x="1568742" y="405003"/>
                  </a:lnTo>
                  <a:lnTo>
                    <a:pt x="1562468" y="421932"/>
                  </a:lnTo>
                  <a:lnTo>
                    <a:pt x="1556385" y="438924"/>
                  </a:lnTo>
                  <a:lnTo>
                    <a:pt x="1554911" y="453034"/>
                  </a:lnTo>
                  <a:lnTo>
                    <a:pt x="1559331" y="466445"/>
                  </a:lnTo>
                  <a:lnTo>
                    <a:pt x="1568348" y="477405"/>
                  </a:lnTo>
                  <a:lnTo>
                    <a:pt x="1580692" y="484200"/>
                  </a:lnTo>
                  <a:lnTo>
                    <a:pt x="1595056" y="485495"/>
                  </a:lnTo>
                  <a:lnTo>
                    <a:pt x="1608112" y="481203"/>
                  </a:lnTo>
                  <a:lnTo>
                    <a:pt x="1618742" y="472338"/>
                  </a:lnTo>
                  <a:lnTo>
                    <a:pt x="1625790" y="459892"/>
                  </a:lnTo>
                  <a:lnTo>
                    <a:pt x="1631518" y="443852"/>
                  </a:lnTo>
                  <a:lnTo>
                    <a:pt x="1637436" y="427888"/>
                  </a:lnTo>
                  <a:lnTo>
                    <a:pt x="1643519" y="412000"/>
                  </a:lnTo>
                  <a:lnTo>
                    <a:pt x="1649780" y="396189"/>
                  </a:lnTo>
                  <a:lnTo>
                    <a:pt x="1677847" y="406857"/>
                  </a:lnTo>
                  <a:lnTo>
                    <a:pt x="1705838" y="417741"/>
                  </a:lnTo>
                  <a:lnTo>
                    <a:pt x="1733727" y="428840"/>
                  </a:lnTo>
                  <a:lnTo>
                    <a:pt x="1761528" y="440169"/>
                  </a:lnTo>
                  <a:lnTo>
                    <a:pt x="1775472" y="441985"/>
                  </a:lnTo>
                  <a:lnTo>
                    <a:pt x="1788896" y="437375"/>
                  </a:lnTo>
                  <a:lnTo>
                    <a:pt x="1799920" y="428091"/>
                  </a:lnTo>
                  <a:lnTo>
                    <a:pt x="1806625" y="415874"/>
                  </a:lnTo>
                  <a:lnTo>
                    <a:pt x="1807933" y="401243"/>
                  </a:lnTo>
                  <a:close/>
                </a:path>
              </a:pathLst>
            </a:custGeom>
            <a:solidFill>
              <a:srgbClr val="ECA0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548132" y="2459362"/>
            <a:ext cx="871855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7915" algn="l"/>
                <a:tab pos="2985770" algn="l"/>
                <a:tab pos="4631690" algn="l"/>
                <a:tab pos="5236845" algn="l"/>
                <a:tab pos="6756400" algn="l"/>
                <a:tab pos="7542530" algn="l"/>
              </a:tabLst>
            </a:pPr>
            <a:r>
              <a:rPr sz="3350" spc="-25" dirty="0">
                <a:solidFill>
                  <a:srgbClr val="8B4B13"/>
                </a:solidFill>
                <a:latin typeface="Verdana"/>
                <a:cs typeface="Verdana"/>
              </a:rPr>
              <a:t>The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10" dirty="0">
                <a:solidFill>
                  <a:srgbClr val="8B4B13"/>
                </a:solidFill>
                <a:latin typeface="Verdana"/>
                <a:cs typeface="Verdana"/>
              </a:rPr>
              <a:t>website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70" dirty="0">
                <a:solidFill>
                  <a:srgbClr val="8B4B13"/>
                </a:solidFill>
                <a:latin typeface="Verdana"/>
                <a:cs typeface="Verdana"/>
              </a:rPr>
              <a:t>offers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50" dirty="0">
                <a:solidFill>
                  <a:srgbClr val="8B4B13"/>
                </a:solidFill>
                <a:latin typeface="Verdana"/>
                <a:cs typeface="Verdana"/>
              </a:rPr>
              <a:t>a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10" dirty="0">
                <a:solidFill>
                  <a:srgbClr val="8B4B13"/>
                </a:solidFill>
                <a:latin typeface="Verdana"/>
                <a:cs typeface="Verdana"/>
              </a:rPr>
              <a:t>range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40" dirty="0">
                <a:solidFill>
                  <a:srgbClr val="8B4B13"/>
                </a:solidFill>
                <a:latin typeface="Verdana"/>
                <a:cs typeface="Verdana"/>
              </a:rPr>
              <a:t>of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280" dirty="0">
                <a:solidFill>
                  <a:srgbClr val="8B4B13"/>
                </a:solidFill>
                <a:latin typeface="Verdana"/>
                <a:cs typeface="Verdana"/>
              </a:rPr>
              <a:t>Indian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48132" y="2814453"/>
            <a:ext cx="8718550" cy="3731895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 marR="5080" algn="just">
              <a:lnSpc>
                <a:spcPct val="69600"/>
              </a:lnSpc>
              <a:spcBef>
                <a:spcPts val="1320"/>
              </a:spcBef>
            </a:pPr>
            <a:r>
              <a:rPr sz="3350" spc="-140" dirty="0">
                <a:solidFill>
                  <a:srgbClr val="8B4B13"/>
                </a:solidFill>
                <a:latin typeface="Verdana"/>
                <a:cs typeface="Verdana"/>
              </a:rPr>
              <a:t>cooking</a:t>
            </a:r>
            <a:r>
              <a:rPr sz="3350" spc="-10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20" dirty="0">
                <a:solidFill>
                  <a:srgbClr val="8B4B13"/>
                </a:solidFill>
                <a:latin typeface="Verdana"/>
                <a:cs typeface="Verdana"/>
              </a:rPr>
              <a:t>recipes</a:t>
            </a:r>
            <a:r>
              <a:rPr sz="3350" spc="-10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60" dirty="0">
                <a:solidFill>
                  <a:srgbClr val="8B4B13"/>
                </a:solidFill>
                <a:latin typeface="Verdana"/>
                <a:cs typeface="Verdana"/>
              </a:rPr>
              <a:t>along</a:t>
            </a:r>
            <a:r>
              <a:rPr sz="3350" spc="-10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with</a:t>
            </a:r>
            <a:r>
              <a:rPr sz="3350" spc="-10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the</a:t>
            </a:r>
            <a:r>
              <a:rPr sz="3350" spc="-10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95" dirty="0">
                <a:solidFill>
                  <a:srgbClr val="8B4B13"/>
                </a:solidFill>
                <a:latin typeface="Verdana"/>
                <a:cs typeface="Verdana"/>
              </a:rPr>
              <a:t>ingredients </a:t>
            </a:r>
            <a:r>
              <a:rPr sz="3350" spc="-300" dirty="0">
                <a:solidFill>
                  <a:srgbClr val="8B4B13"/>
                </a:solidFill>
                <a:latin typeface="Verdana"/>
                <a:cs typeface="Verdana"/>
              </a:rPr>
              <a:t>needed</a:t>
            </a:r>
            <a:r>
              <a:rPr sz="3350" spc="-3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170" dirty="0">
                <a:solidFill>
                  <a:srgbClr val="8B4B13"/>
                </a:solidFill>
                <a:latin typeface="Verdana"/>
                <a:cs typeface="Verdana"/>
              </a:rPr>
              <a:t>to</a:t>
            </a:r>
            <a:r>
              <a:rPr sz="3350" spc="-16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8B4B13"/>
                </a:solidFill>
                <a:latin typeface="Verdana"/>
                <a:cs typeface="Verdana"/>
              </a:rPr>
              <a:t>prepare</a:t>
            </a:r>
            <a:r>
              <a:rPr sz="3350" spc="-10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350" dirty="0">
                <a:solidFill>
                  <a:srgbClr val="8B4B13"/>
                </a:solidFill>
                <a:latin typeface="Verdana"/>
                <a:cs typeface="Verdana"/>
              </a:rPr>
              <a:t>them.</a:t>
            </a:r>
            <a:endParaRPr sz="3350">
              <a:latin typeface="Verdana"/>
              <a:cs typeface="Verdana"/>
            </a:endParaRPr>
          </a:p>
          <a:p>
            <a:pPr marL="12700" marR="5080" algn="just">
              <a:lnSpc>
                <a:spcPct val="69600"/>
              </a:lnSpc>
              <a:spcBef>
                <a:spcPts val="2790"/>
              </a:spcBef>
            </a:pPr>
            <a:r>
              <a:rPr sz="3350" spc="-405" dirty="0">
                <a:solidFill>
                  <a:srgbClr val="8B4B13"/>
                </a:solidFill>
                <a:latin typeface="Verdana"/>
                <a:cs typeface="Verdana"/>
              </a:rPr>
              <a:t>When</a:t>
            </a:r>
            <a:r>
              <a:rPr sz="3350" spc="11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a</a:t>
            </a:r>
            <a:r>
              <a:rPr sz="3350" spc="-16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user</a:t>
            </a:r>
            <a:r>
              <a:rPr sz="3350" spc="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110" dirty="0">
                <a:solidFill>
                  <a:srgbClr val="8B4B13"/>
                </a:solidFill>
                <a:latin typeface="Verdana"/>
                <a:cs typeface="Verdana"/>
              </a:rPr>
              <a:t>clicks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270" dirty="0">
                <a:solidFill>
                  <a:srgbClr val="8B4B13"/>
                </a:solidFill>
                <a:latin typeface="Verdana"/>
                <a:cs typeface="Verdana"/>
              </a:rPr>
              <a:t>on</a:t>
            </a:r>
            <a:r>
              <a:rPr sz="3350" spc="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a </a:t>
            </a:r>
            <a:r>
              <a:rPr sz="3350" spc="-60" dirty="0">
                <a:solidFill>
                  <a:srgbClr val="8B4B13"/>
                </a:solidFill>
                <a:latin typeface="Verdana"/>
                <a:cs typeface="Verdana"/>
              </a:rPr>
              <a:t>recipe,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 a</a:t>
            </a:r>
            <a:r>
              <a:rPr sz="3350" spc="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345" dirty="0">
                <a:solidFill>
                  <a:srgbClr val="8B4B13"/>
                </a:solidFill>
                <a:latin typeface="Verdana"/>
                <a:cs typeface="Verdana"/>
              </a:rPr>
              <a:t>new</a:t>
            </a:r>
            <a:r>
              <a:rPr sz="3350" spc="5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135" dirty="0">
                <a:solidFill>
                  <a:srgbClr val="8B4B13"/>
                </a:solidFill>
                <a:latin typeface="Verdana"/>
                <a:cs typeface="Verdana"/>
              </a:rPr>
              <a:t>page </a:t>
            </a:r>
            <a:r>
              <a:rPr sz="3350" spc="-50" dirty="0">
                <a:solidFill>
                  <a:srgbClr val="8B4B13"/>
                </a:solidFill>
                <a:latin typeface="Verdana"/>
                <a:cs typeface="Verdana"/>
              </a:rPr>
              <a:t>will</a:t>
            </a:r>
            <a:r>
              <a:rPr sz="3350" spc="1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260" dirty="0">
                <a:solidFill>
                  <a:srgbClr val="8B4B13"/>
                </a:solidFill>
                <a:latin typeface="Verdana"/>
                <a:cs typeface="Verdana"/>
              </a:rPr>
              <a:t>open</a:t>
            </a:r>
            <a:r>
              <a:rPr sz="3350" spc="1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with</a:t>
            </a:r>
            <a:r>
              <a:rPr sz="3350" spc="1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the</a:t>
            </a:r>
            <a:r>
              <a:rPr sz="3350" spc="1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70" dirty="0">
                <a:solidFill>
                  <a:srgbClr val="8B4B13"/>
                </a:solidFill>
                <a:latin typeface="Verdana"/>
                <a:cs typeface="Verdana"/>
              </a:rPr>
              <a:t>ingredients</a:t>
            </a:r>
            <a:r>
              <a:rPr sz="3350" spc="1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285" dirty="0">
                <a:solidFill>
                  <a:srgbClr val="8B4B13"/>
                </a:solidFill>
                <a:latin typeface="Verdana"/>
                <a:cs typeface="Verdana"/>
              </a:rPr>
              <a:t>shown</a:t>
            </a:r>
            <a:r>
              <a:rPr sz="3350" spc="1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110" dirty="0">
                <a:solidFill>
                  <a:srgbClr val="8B4B13"/>
                </a:solidFill>
                <a:latin typeface="Verdana"/>
                <a:cs typeface="Verdana"/>
              </a:rPr>
              <a:t>first, </a:t>
            </a:r>
            <a:r>
              <a:rPr sz="3350" spc="-105" dirty="0">
                <a:solidFill>
                  <a:srgbClr val="8B4B13"/>
                </a:solidFill>
                <a:latin typeface="Verdana"/>
                <a:cs typeface="Verdana"/>
              </a:rPr>
              <a:t>followed</a:t>
            </a:r>
            <a:r>
              <a:rPr sz="3350" spc="-19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260" dirty="0">
                <a:solidFill>
                  <a:srgbClr val="8B4B13"/>
                </a:solidFill>
                <a:latin typeface="Verdana"/>
                <a:cs typeface="Verdana"/>
              </a:rPr>
              <a:t>by</a:t>
            </a:r>
            <a:r>
              <a:rPr sz="3350" spc="-3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the</a:t>
            </a:r>
            <a:r>
              <a:rPr sz="3350" spc="-25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75" dirty="0">
                <a:solidFill>
                  <a:srgbClr val="8B4B13"/>
                </a:solidFill>
                <a:latin typeface="Verdana"/>
                <a:cs typeface="Verdana"/>
              </a:rPr>
              <a:t>recipe</a:t>
            </a:r>
            <a:r>
              <a:rPr sz="3350" spc="-16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8B4B13"/>
                </a:solidFill>
                <a:latin typeface="Verdana"/>
                <a:cs typeface="Verdana"/>
              </a:rPr>
              <a:t>directions.</a:t>
            </a:r>
            <a:endParaRPr sz="3350">
              <a:latin typeface="Verdana"/>
              <a:cs typeface="Verdana"/>
            </a:endParaRPr>
          </a:p>
          <a:p>
            <a:pPr marL="12700" marR="5080" algn="just">
              <a:lnSpc>
                <a:spcPct val="69600"/>
              </a:lnSpc>
              <a:spcBef>
                <a:spcPts val="2795"/>
              </a:spcBef>
            </a:pPr>
            <a:r>
              <a:rPr sz="3350" spc="-405" dirty="0">
                <a:solidFill>
                  <a:srgbClr val="8B4B13"/>
                </a:solidFill>
                <a:latin typeface="Verdana"/>
                <a:cs typeface="Verdana"/>
              </a:rPr>
              <a:t>When</a:t>
            </a:r>
            <a:r>
              <a:rPr sz="3350" spc="28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an</a:t>
            </a:r>
            <a:r>
              <a:rPr sz="3350" spc="28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8B4B13"/>
                </a:solidFill>
                <a:latin typeface="Verdana"/>
                <a:cs typeface="Verdana"/>
              </a:rPr>
              <a:t>ingredient</a:t>
            </a:r>
            <a:r>
              <a:rPr sz="3350" spc="28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is</a:t>
            </a:r>
            <a:r>
              <a:rPr sz="3350" spc="28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30" dirty="0">
                <a:solidFill>
                  <a:srgbClr val="8B4B13"/>
                </a:solidFill>
                <a:latin typeface="Verdana"/>
                <a:cs typeface="Verdana"/>
              </a:rPr>
              <a:t>hovered</a:t>
            </a:r>
            <a:r>
              <a:rPr sz="3350" spc="28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over</a:t>
            </a:r>
            <a:r>
              <a:rPr sz="3350" spc="28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260" dirty="0">
                <a:solidFill>
                  <a:srgbClr val="8B4B13"/>
                </a:solidFill>
                <a:latin typeface="Verdana"/>
                <a:cs typeface="Verdana"/>
              </a:rPr>
              <a:t>by</a:t>
            </a:r>
            <a:r>
              <a:rPr sz="3350" spc="28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50" dirty="0">
                <a:solidFill>
                  <a:srgbClr val="8B4B13"/>
                </a:solidFill>
                <a:latin typeface="Verdana"/>
                <a:cs typeface="Verdana"/>
              </a:rPr>
              <a:t>a </a:t>
            </a:r>
            <a:r>
              <a:rPr sz="3350" spc="-70" dirty="0">
                <a:solidFill>
                  <a:srgbClr val="8B4B13"/>
                </a:solidFill>
                <a:latin typeface="Verdana"/>
                <a:cs typeface="Verdana"/>
              </a:rPr>
              <a:t>user,</a:t>
            </a:r>
            <a:r>
              <a:rPr sz="3350" spc="-22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the</a:t>
            </a:r>
            <a:r>
              <a:rPr sz="3350" spc="-17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190" dirty="0">
                <a:solidFill>
                  <a:srgbClr val="8B4B13"/>
                </a:solidFill>
                <a:latin typeface="Verdana"/>
                <a:cs typeface="Verdana"/>
              </a:rPr>
              <a:t>usage</a:t>
            </a:r>
            <a:r>
              <a:rPr sz="3350" spc="-10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210" dirty="0">
                <a:solidFill>
                  <a:srgbClr val="8B4B13"/>
                </a:solidFill>
                <a:latin typeface="Verdana"/>
                <a:cs typeface="Verdana"/>
              </a:rPr>
              <a:t>amount</a:t>
            </a:r>
            <a:r>
              <a:rPr sz="3350" spc="-8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135" dirty="0">
                <a:solidFill>
                  <a:srgbClr val="8B4B13"/>
                </a:solidFill>
                <a:latin typeface="Verdana"/>
                <a:cs typeface="Verdana"/>
              </a:rPr>
              <a:t>will</a:t>
            </a:r>
            <a:r>
              <a:rPr sz="3350" spc="-10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375" dirty="0">
                <a:solidFill>
                  <a:srgbClr val="8B4B13"/>
                </a:solidFill>
                <a:latin typeface="Verdana"/>
                <a:cs typeface="Verdana"/>
              </a:rPr>
              <a:t>be</a:t>
            </a:r>
            <a:r>
              <a:rPr sz="3350" spc="8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170" dirty="0">
                <a:solidFill>
                  <a:srgbClr val="8B4B13"/>
                </a:solidFill>
                <a:latin typeface="Verdana"/>
                <a:cs typeface="Verdana"/>
              </a:rPr>
              <a:t>displayed</a:t>
            </a:r>
            <a:r>
              <a:rPr sz="3350" spc="-10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25" dirty="0">
                <a:solidFill>
                  <a:srgbClr val="8B4B13"/>
                </a:solidFill>
                <a:latin typeface="Verdana"/>
                <a:cs typeface="Verdana"/>
              </a:rPr>
              <a:t>as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a</a:t>
            </a:r>
            <a:r>
              <a:rPr sz="3350" spc="-204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8B4B13"/>
                </a:solidFill>
                <a:latin typeface="Verdana"/>
                <a:cs typeface="Verdana"/>
              </a:rPr>
              <a:t>flip</a:t>
            </a:r>
            <a:r>
              <a:rPr sz="3350" spc="-204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10" dirty="0">
                <a:solidFill>
                  <a:srgbClr val="8B4B13"/>
                </a:solidFill>
                <a:latin typeface="Verdana"/>
                <a:cs typeface="Verdana"/>
              </a:rPr>
              <a:t>card.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48132" y="6720451"/>
            <a:ext cx="871855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08660" algn="l"/>
                <a:tab pos="1868805" algn="l"/>
                <a:tab pos="4271010" algn="l"/>
                <a:tab pos="5281930" algn="l"/>
                <a:tab pos="7094220" algn="l"/>
                <a:tab pos="7861934" algn="l"/>
              </a:tabLst>
            </a:pPr>
            <a:r>
              <a:rPr sz="3350" spc="-25" dirty="0">
                <a:solidFill>
                  <a:srgbClr val="8B4B13"/>
                </a:solidFill>
                <a:latin typeface="Verdana"/>
                <a:cs typeface="Verdana"/>
              </a:rPr>
              <a:t>It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20" dirty="0">
                <a:solidFill>
                  <a:srgbClr val="8B4B13"/>
                </a:solidFill>
                <a:latin typeface="Verdana"/>
                <a:cs typeface="Verdana"/>
              </a:rPr>
              <a:t>also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10" dirty="0">
                <a:solidFill>
                  <a:srgbClr val="8B4B13"/>
                </a:solidFill>
                <a:latin typeface="Verdana"/>
                <a:cs typeface="Verdana"/>
              </a:rPr>
              <a:t>calculates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25" dirty="0">
                <a:solidFill>
                  <a:srgbClr val="8B4B13"/>
                </a:solidFill>
                <a:latin typeface="Verdana"/>
                <a:cs typeface="Verdana"/>
              </a:rPr>
              <a:t>the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10" dirty="0">
                <a:solidFill>
                  <a:srgbClr val="8B4B13"/>
                </a:solidFill>
                <a:latin typeface="Verdana"/>
                <a:cs typeface="Verdana"/>
              </a:rPr>
              <a:t>amount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40" dirty="0">
                <a:solidFill>
                  <a:srgbClr val="8B4B13"/>
                </a:solidFill>
                <a:latin typeface="Verdana"/>
                <a:cs typeface="Verdana"/>
              </a:rPr>
              <a:t>of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210" dirty="0">
                <a:solidFill>
                  <a:srgbClr val="8B4B13"/>
                </a:solidFill>
                <a:latin typeface="Verdana"/>
                <a:cs typeface="Verdana"/>
              </a:rPr>
              <a:t>time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48132" y="7075541"/>
            <a:ext cx="861695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300" dirty="0">
                <a:solidFill>
                  <a:srgbClr val="8B4B13"/>
                </a:solidFill>
                <a:latin typeface="Verdana"/>
                <a:cs typeface="Verdana"/>
              </a:rPr>
              <a:t>needed</a:t>
            </a:r>
            <a:r>
              <a:rPr sz="3350" spc="-3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170" dirty="0">
                <a:solidFill>
                  <a:srgbClr val="8B4B13"/>
                </a:solidFill>
                <a:latin typeface="Verdana"/>
                <a:cs typeface="Verdana"/>
              </a:rPr>
              <a:t>to</a:t>
            </a:r>
            <a:r>
              <a:rPr sz="3350" spc="-17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440" dirty="0">
                <a:solidFill>
                  <a:srgbClr val="8B4B13"/>
                </a:solidFill>
                <a:latin typeface="Verdana"/>
                <a:cs typeface="Verdana"/>
              </a:rPr>
              <a:t>make</a:t>
            </a:r>
            <a:r>
              <a:rPr sz="3350" spc="-3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your</a:t>
            </a:r>
            <a:r>
              <a:rPr sz="3350" spc="-6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preferred</a:t>
            </a:r>
            <a:r>
              <a:rPr sz="3350" spc="-65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270" dirty="0">
                <a:solidFill>
                  <a:srgbClr val="8B4B13"/>
                </a:solidFill>
                <a:latin typeface="Verdana"/>
                <a:cs typeface="Verdana"/>
              </a:rPr>
              <a:t>Indian</a:t>
            </a:r>
            <a:r>
              <a:rPr sz="3350" spc="-3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315" dirty="0">
                <a:solidFill>
                  <a:srgbClr val="8B4B13"/>
                </a:solidFill>
                <a:latin typeface="Verdana"/>
                <a:cs typeface="Verdana"/>
              </a:rPr>
              <a:t>dish.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48132" y="7785723"/>
            <a:ext cx="357568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05815" algn="l"/>
                <a:tab pos="2063750" algn="l"/>
              </a:tabLst>
            </a:pPr>
            <a:r>
              <a:rPr sz="3350" spc="-25" dirty="0">
                <a:solidFill>
                  <a:srgbClr val="8B4B13"/>
                </a:solidFill>
                <a:latin typeface="Verdana"/>
                <a:cs typeface="Verdana"/>
              </a:rPr>
              <a:t>It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20" dirty="0">
                <a:solidFill>
                  <a:srgbClr val="8B4B13"/>
                </a:solidFill>
                <a:latin typeface="Verdana"/>
                <a:cs typeface="Verdana"/>
              </a:rPr>
              <a:t>also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	</a:t>
            </a:r>
            <a:r>
              <a:rPr sz="3350" spc="-35" dirty="0">
                <a:solidFill>
                  <a:srgbClr val="8B4B13"/>
                </a:solidFill>
                <a:latin typeface="Verdana"/>
                <a:cs typeface="Verdana"/>
              </a:rPr>
              <a:t>reveals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537539" y="7785723"/>
            <a:ext cx="1932939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110" dirty="0">
                <a:solidFill>
                  <a:srgbClr val="8B4B13"/>
                </a:solidFill>
                <a:latin typeface="Verdana"/>
                <a:cs typeface="Verdana"/>
              </a:rPr>
              <a:t>intriguing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884109" y="7785723"/>
            <a:ext cx="2382520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75" dirty="0">
                <a:solidFill>
                  <a:srgbClr val="8B4B13"/>
                </a:solidFill>
                <a:latin typeface="Verdana"/>
                <a:cs typeface="Verdana"/>
              </a:rPr>
              <a:t>information</a:t>
            </a:r>
            <a:endParaRPr sz="33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48132" y="8140813"/>
            <a:ext cx="3706495" cy="53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50" spc="-20" dirty="0">
                <a:solidFill>
                  <a:srgbClr val="8B4B13"/>
                </a:solidFill>
                <a:latin typeface="Verdana"/>
                <a:cs typeface="Verdana"/>
              </a:rPr>
              <a:t>about</a:t>
            </a:r>
            <a:r>
              <a:rPr sz="3350" spc="-25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dirty="0">
                <a:solidFill>
                  <a:srgbClr val="8B4B13"/>
                </a:solidFill>
                <a:latin typeface="Verdana"/>
                <a:cs typeface="Verdana"/>
              </a:rPr>
              <a:t>the</a:t>
            </a:r>
            <a:r>
              <a:rPr sz="3350" spc="-250" dirty="0">
                <a:solidFill>
                  <a:srgbClr val="8B4B13"/>
                </a:solidFill>
                <a:latin typeface="Verdana"/>
                <a:cs typeface="Verdana"/>
              </a:rPr>
              <a:t> </a:t>
            </a:r>
            <a:r>
              <a:rPr sz="3350" spc="-120" dirty="0">
                <a:solidFill>
                  <a:srgbClr val="8B4B13"/>
                </a:solidFill>
                <a:latin typeface="Verdana"/>
                <a:cs typeface="Verdana"/>
              </a:rPr>
              <a:t>recipes.</a:t>
            </a:r>
            <a:endParaRPr sz="33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DF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-10802"/>
            <a:ext cx="18288000" cy="10299305"/>
            <a:chOff x="0" y="-10802"/>
            <a:chExt cx="18288000" cy="10299305"/>
          </a:xfrm>
        </p:grpSpPr>
        <p:sp>
          <p:nvSpPr>
            <p:cNvPr id="4" name="object 4"/>
            <p:cNvSpPr/>
            <p:nvPr/>
          </p:nvSpPr>
          <p:spPr>
            <a:xfrm>
              <a:off x="0" y="8194937"/>
              <a:ext cx="18288000" cy="2092325"/>
            </a:xfrm>
            <a:custGeom>
              <a:avLst/>
              <a:gdLst/>
              <a:ahLst/>
              <a:cxnLst/>
              <a:rect l="l" t="t" r="r" b="b"/>
              <a:pathLst>
                <a:path w="18288000" h="2092325">
                  <a:moveTo>
                    <a:pt x="18287999" y="2092061"/>
                  </a:moveTo>
                  <a:lnTo>
                    <a:pt x="0" y="2092061"/>
                  </a:lnTo>
                  <a:lnTo>
                    <a:pt x="0" y="509606"/>
                  </a:lnTo>
                  <a:lnTo>
                    <a:pt x="18287999" y="0"/>
                  </a:lnTo>
                  <a:lnTo>
                    <a:pt x="18287999" y="2092061"/>
                  </a:lnTo>
                  <a:close/>
                </a:path>
              </a:pathLst>
            </a:custGeom>
            <a:solidFill>
              <a:srgbClr val="F5ED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5054" y="1328703"/>
              <a:ext cx="10154920" cy="7901940"/>
            </a:xfrm>
            <a:custGeom>
              <a:avLst/>
              <a:gdLst/>
              <a:ahLst/>
              <a:cxnLst/>
              <a:rect l="l" t="t" r="r" b="b"/>
              <a:pathLst>
                <a:path w="10154920" h="7901940">
                  <a:moveTo>
                    <a:pt x="9682262" y="7901453"/>
                  </a:moveTo>
                  <a:lnTo>
                    <a:pt x="485774" y="7901453"/>
                  </a:lnTo>
                  <a:lnTo>
                    <a:pt x="437762" y="7899076"/>
                  </a:lnTo>
                  <a:lnTo>
                    <a:pt x="390562" y="7892033"/>
                  </a:lnTo>
                  <a:lnTo>
                    <a:pt x="344494" y="7880455"/>
                  </a:lnTo>
                  <a:lnTo>
                    <a:pt x="299876" y="7864475"/>
                  </a:lnTo>
                  <a:lnTo>
                    <a:pt x="257028" y="7844225"/>
                  </a:lnTo>
                  <a:lnTo>
                    <a:pt x="216266" y="7819837"/>
                  </a:lnTo>
                  <a:lnTo>
                    <a:pt x="177911" y="7791442"/>
                  </a:lnTo>
                  <a:lnTo>
                    <a:pt x="142280" y="7759173"/>
                  </a:lnTo>
                  <a:lnTo>
                    <a:pt x="110010" y="7723542"/>
                  </a:lnTo>
                  <a:lnTo>
                    <a:pt x="81615" y="7685186"/>
                  </a:lnTo>
                  <a:lnTo>
                    <a:pt x="57227" y="7644425"/>
                  </a:lnTo>
                  <a:lnTo>
                    <a:pt x="36977" y="7601576"/>
                  </a:lnTo>
                  <a:lnTo>
                    <a:pt x="20997" y="7556958"/>
                  </a:lnTo>
                  <a:lnTo>
                    <a:pt x="9420" y="7510890"/>
                  </a:lnTo>
                  <a:lnTo>
                    <a:pt x="2377" y="7463691"/>
                  </a:lnTo>
                  <a:lnTo>
                    <a:pt x="0" y="7415678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9682262" y="0"/>
                  </a:lnTo>
                  <a:lnTo>
                    <a:pt x="9730274" y="2377"/>
                  </a:lnTo>
                  <a:lnTo>
                    <a:pt x="9777474" y="9420"/>
                  </a:lnTo>
                  <a:lnTo>
                    <a:pt x="9823542" y="20997"/>
                  </a:lnTo>
                  <a:lnTo>
                    <a:pt x="9868160" y="36977"/>
                  </a:lnTo>
                  <a:lnTo>
                    <a:pt x="9911008" y="57227"/>
                  </a:lnTo>
                  <a:lnTo>
                    <a:pt x="9951770" y="81615"/>
                  </a:lnTo>
                  <a:lnTo>
                    <a:pt x="9990125" y="110010"/>
                  </a:lnTo>
                  <a:lnTo>
                    <a:pt x="10025756" y="142280"/>
                  </a:lnTo>
                  <a:lnTo>
                    <a:pt x="10058025" y="177911"/>
                  </a:lnTo>
                  <a:lnTo>
                    <a:pt x="10086420" y="216266"/>
                  </a:lnTo>
                  <a:lnTo>
                    <a:pt x="10110809" y="257028"/>
                  </a:lnTo>
                  <a:lnTo>
                    <a:pt x="10131059" y="299876"/>
                  </a:lnTo>
                  <a:lnTo>
                    <a:pt x="10147039" y="344494"/>
                  </a:lnTo>
                  <a:lnTo>
                    <a:pt x="10154602" y="374588"/>
                  </a:lnTo>
                  <a:lnTo>
                    <a:pt x="10154602" y="7526864"/>
                  </a:lnTo>
                  <a:lnTo>
                    <a:pt x="10131059" y="7601576"/>
                  </a:lnTo>
                  <a:lnTo>
                    <a:pt x="10110809" y="7644425"/>
                  </a:lnTo>
                  <a:lnTo>
                    <a:pt x="10086420" y="7685186"/>
                  </a:lnTo>
                  <a:lnTo>
                    <a:pt x="10058025" y="7723542"/>
                  </a:lnTo>
                  <a:lnTo>
                    <a:pt x="10025756" y="7759173"/>
                  </a:lnTo>
                  <a:lnTo>
                    <a:pt x="9990125" y="7791442"/>
                  </a:lnTo>
                  <a:lnTo>
                    <a:pt x="9951770" y="7819837"/>
                  </a:lnTo>
                  <a:lnTo>
                    <a:pt x="9911008" y="7844225"/>
                  </a:lnTo>
                  <a:lnTo>
                    <a:pt x="9868160" y="7864475"/>
                  </a:lnTo>
                  <a:lnTo>
                    <a:pt x="9823542" y="7880455"/>
                  </a:lnTo>
                  <a:lnTo>
                    <a:pt x="9777474" y="7892033"/>
                  </a:lnTo>
                  <a:lnTo>
                    <a:pt x="9730274" y="7899076"/>
                  </a:lnTo>
                  <a:lnTo>
                    <a:pt x="9682262" y="7901453"/>
                  </a:lnTo>
                  <a:close/>
                </a:path>
              </a:pathLst>
            </a:custGeom>
            <a:solidFill>
              <a:srgbClr val="F1C744">
                <a:alpha val="82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0"/>
              <a:ext cx="2795270" cy="2921000"/>
            </a:xfrm>
            <a:custGeom>
              <a:avLst/>
              <a:gdLst/>
              <a:ahLst/>
              <a:cxnLst/>
              <a:rect l="l" t="t" r="r" b="b"/>
              <a:pathLst>
                <a:path w="2795270" h="2921000">
                  <a:moveTo>
                    <a:pt x="1445647" y="673100"/>
                  </a:moveTo>
                  <a:lnTo>
                    <a:pt x="1005862" y="673100"/>
                  </a:lnTo>
                  <a:lnTo>
                    <a:pt x="644680" y="0"/>
                  </a:lnTo>
                  <a:lnTo>
                    <a:pt x="2720467" y="0"/>
                  </a:lnTo>
                  <a:lnTo>
                    <a:pt x="2744732" y="38100"/>
                  </a:lnTo>
                  <a:lnTo>
                    <a:pt x="2769565" y="88900"/>
                  </a:lnTo>
                  <a:lnTo>
                    <a:pt x="2795001" y="127000"/>
                  </a:lnTo>
                  <a:lnTo>
                    <a:pt x="1445647" y="673100"/>
                  </a:lnTo>
                  <a:close/>
                </a:path>
                <a:path w="2795270" h="2921000">
                  <a:moveTo>
                    <a:pt x="375539" y="1257300"/>
                  </a:moveTo>
                  <a:lnTo>
                    <a:pt x="366122" y="1219200"/>
                  </a:lnTo>
                  <a:lnTo>
                    <a:pt x="354003" y="1168400"/>
                  </a:lnTo>
                  <a:lnTo>
                    <a:pt x="339270" y="1117600"/>
                  </a:lnTo>
                  <a:lnTo>
                    <a:pt x="322015" y="1066800"/>
                  </a:lnTo>
                  <a:lnTo>
                    <a:pt x="302326" y="1028700"/>
                  </a:lnTo>
                  <a:lnTo>
                    <a:pt x="280294" y="977900"/>
                  </a:lnTo>
                  <a:lnTo>
                    <a:pt x="313303" y="952500"/>
                  </a:lnTo>
                  <a:lnTo>
                    <a:pt x="346860" y="914400"/>
                  </a:lnTo>
                  <a:lnTo>
                    <a:pt x="381057" y="876300"/>
                  </a:lnTo>
                  <a:lnTo>
                    <a:pt x="415986" y="838200"/>
                  </a:lnTo>
                  <a:lnTo>
                    <a:pt x="451741" y="812800"/>
                  </a:lnTo>
                  <a:lnTo>
                    <a:pt x="488415" y="787400"/>
                  </a:lnTo>
                  <a:lnTo>
                    <a:pt x="526099" y="749300"/>
                  </a:lnTo>
                  <a:lnTo>
                    <a:pt x="564888" y="723900"/>
                  </a:lnTo>
                  <a:lnTo>
                    <a:pt x="758602" y="660400"/>
                  </a:lnTo>
                  <a:lnTo>
                    <a:pt x="864150" y="622300"/>
                  </a:lnTo>
                  <a:lnTo>
                    <a:pt x="910213" y="622300"/>
                  </a:lnTo>
                  <a:lnTo>
                    <a:pt x="901044" y="660400"/>
                  </a:lnTo>
                  <a:lnTo>
                    <a:pt x="992103" y="660400"/>
                  </a:lnTo>
                  <a:lnTo>
                    <a:pt x="1005862" y="673100"/>
                  </a:lnTo>
                  <a:lnTo>
                    <a:pt x="1445647" y="673100"/>
                  </a:lnTo>
                  <a:lnTo>
                    <a:pt x="1131844" y="800100"/>
                  </a:lnTo>
                  <a:lnTo>
                    <a:pt x="1112937" y="838200"/>
                  </a:lnTo>
                  <a:lnTo>
                    <a:pt x="1095334" y="876300"/>
                  </a:lnTo>
                  <a:lnTo>
                    <a:pt x="1078739" y="927100"/>
                  </a:lnTo>
                  <a:lnTo>
                    <a:pt x="1062855" y="965200"/>
                  </a:lnTo>
                  <a:lnTo>
                    <a:pt x="1047387" y="1016000"/>
                  </a:lnTo>
                  <a:lnTo>
                    <a:pt x="1605378" y="1016000"/>
                  </a:lnTo>
                  <a:lnTo>
                    <a:pt x="1699924" y="1066800"/>
                  </a:lnTo>
                  <a:lnTo>
                    <a:pt x="1746053" y="1092200"/>
                  </a:lnTo>
                  <a:lnTo>
                    <a:pt x="1786879" y="1117600"/>
                  </a:lnTo>
                  <a:lnTo>
                    <a:pt x="1827029" y="1143000"/>
                  </a:lnTo>
                  <a:lnTo>
                    <a:pt x="1866067" y="1168400"/>
                  </a:lnTo>
                  <a:lnTo>
                    <a:pt x="627512" y="1168400"/>
                  </a:lnTo>
                  <a:lnTo>
                    <a:pt x="523129" y="1193800"/>
                  </a:lnTo>
                  <a:lnTo>
                    <a:pt x="472560" y="1219200"/>
                  </a:lnTo>
                  <a:lnTo>
                    <a:pt x="423305" y="1231900"/>
                  </a:lnTo>
                  <a:lnTo>
                    <a:pt x="375539" y="1257300"/>
                  </a:lnTo>
                  <a:close/>
                </a:path>
                <a:path w="2795270" h="2921000">
                  <a:moveTo>
                    <a:pt x="992103" y="660400"/>
                  </a:moveTo>
                  <a:lnTo>
                    <a:pt x="913022" y="660400"/>
                  </a:lnTo>
                  <a:lnTo>
                    <a:pt x="925385" y="647700"/>
                  </a:lnTo>
                  <a:lnTo>
                    <a:pt x="938184" y="635000"/>
                  </a:lnTo>
                  <a:lnTo>
                    <a:pt x="951467" y="622300"/>
                  </a:lnTo>
                  <a:lnTo>
                    <a:pt x="978437" y="647700"/>
                  </a:lnTo>
                  <a:lnTo>
                    <a:pt x="992103" y="660400"/>
                  </a:lnTo>
                  <a:close/>
                </a:path>
                <a:path w="2795270" h="2921000">
                  <a:moveTo>
                    <a:pt x="0" y="977900"/>
                  </a:moveTo>
                  <a:lnTo>
                    <a:pt x="0" y="914400"/>
                  </a:lnTo>
                  <a:lnTo>
                    <a:pt x="14445" y="939800"/>
                  </a:lnTo>
                  <a:lnTo>
                    <a:pt x="46887" y="965200"/>
                  </a:lnTo>
                  <a:lnTo>
                    <a:pt x="0" y="977900"/>
                  </a:lnTo>
                  <a:close/>
                </a:path>
                <a:path w="2795270" h="2921000">
                  <a:moveTo>
                    <a:pt x="1406631" y="977900"/>
                  </a:moveTo>
                  <a:lnTo>
                    <a:pt x="1251201" y="977900"/>
                  </a:lnTo>
                  <a:lnTo>
                    <a:pt x="1302834" y="965200"/>
                  </a:lnTo>
                  <a:lnTo>
                    <a:pt x="1354658" y="965200"/>
                  </a:lnTo>
                  <a:lnTo>
                    <a:pt x="1406631" y="977900"/>
                  </a:lnTo>
                  <a:close/>
                </a:path>
                <a:path w="2795270" h="2921000">
                  <a:moveTo>
                    <a:pt x="1605378" y="1016000"/>
                  </a:moveTo>
                  <a:lnTo>
                    <a:pt x="1047387" y="1016000"/>
                  </a:lnTo>
                  <a:lnTo>
                    <a:pt x="1199798" y="977900"/>
                  </a:lnTo>
                  <a:lnTo>
                    <a:pt x="1458711" y="977900"/>
                  </a:lnTo>
                  <a:lnTo>
                    <a:pt x="1605378" y="1016000"/>
                  </a:lnTo>
                  <a:close/>
                </a:path>
                <a:path w="2795270" h="2921000">
                  <a:moveTo>
                    <a:pt x="2002399" y="1308100"/>
                  </a:moveTo>
                  <a:lnTo>
                    <a:pt x="321851" y="1308100"/>
                  </a:lnTo>
                  <a:lnTo>
                    <a:pt x="367868" y="1295400"/>
                  </a:lnTo>
                  <a:lnTo>
                    <a:pt x="500989" y="1257300"/>
                  </a:lnTo>
                  <a:lnTo>
                    <a:pt x="559113" y="1231900"/>
                  </a:lnTo>
                  <a:lnTo>
                    <a:pt x="587485" y="1206500"/>
                  </a:lnTo>
                  <a:lnTo>
                    <a:pt x="615624" y="1193800"/>
                  </a:lnTo>
                  <a:lnTo>
                    <a:pt x="624590" y="1181100"/>
                  </a:lnTo>
                  <a:lnTo>
                    <a:pt x="627512" y="1168400"/>
                  </a:lnTo>
                  <a:lnTo>
                    <a:pt x="1866067" y="1168400"/>
                  </a:lnTo>
                  <a:lnTo>
                    <a:pt x="1903559" y="1193800"/>
                  </a:lnTo>
                  <a:lnTo>
                    <a:pt x="1939069" y="1231900"/>
                  </a:lnTo>
                  <a:lnTo>
                    <a:pt x="1972161" y="1270000"/>
                  </a:lnTo>
                  <a:lnTo>
                    <a:pt x="2002399" y="1308100"/>
                  </a:lnTo>
                  <a:close/>
                </a:path>
                <a:path w="2795270" h="2921000">
                  <a:moveTo>
                    <a:pt x="0" y="1600200"/>
                  </a:moveTo>
                  <a:lnTo>
                    <a:pt x="0" y="1257300"/>
                  </a:lnTo>
                  <a:lnTo>
                    <a:pt x="41172" y="1270000"/>
                  </a:lnTo>
                  <a:lnTo>
                    <a:pt x="134397" y="1295400"/>
                  </a:lnTo>
                  <a:lnTo>
                    <a:pt x="181407" y="1295400"/>
                  </a:lnTo>
                  <a:lnTo>
                    <a:pt x="228440" y="1308100"/>
                  </a:lnTo>
                  <a:lnTo>
                    <a:pt x="2002399" y="1308100"/>
                  </a:lnTo>
                  <a:lnTo>
                    <a:pt x="2011382" y="1320800"/>
                  </a:lnTo>
                  <a:lnTo>
                    <a:pt x="1371213" y="1320800"/>
                  </a:lnTo>
                  <a:lnTo>
                    <a:pt x="1319965" y="1333500"/>
                  </a:lnTo>
                  <a:lnTo>
                    <a:pt x="1215881" y="1333500"/>
                  </a:lnTo>
                  <a:lnTo>
                    <a:pt x="912132" y="1409700"/>
                  </a:lnTo>
                  <a:lnTo>
                    <a:pt x="863247" y="1435100"/>
                  </a:lnTo>
                  <a:lnTo>
                    <a:pt x="840889" y="1460500"/>
                  </a:lnTo>
                  <a:lnTo>
                    <a:pt x="829640" y="1485900"/>
                  </a:lnTo>
                  <a:lnTo>
                    <a:pt x="818358" y="1498600"/>
                  </a:lnTo>
                  <a:lnTo>
                    <a:pt x="766532" y="1587500"/>
                  </a:lnTo>
                  <a:lnTo>
                    <a:pt x="29525" y="1587500"/>
                  </a:lnTo>
                  <a:lnTo>
                    <a:pt x="0" y="1600200"/>
                  </a:lnTo>
                  <a:close/>
                </a:path>
                <a:path w="2795270" h="2921000">
                  <a:moveTo>
                    <a:pt x="2029739" y="1287181"/>
                  </a:moveTo>
                  <a:lnTo>
                    <a:pt x="2026979" y="1282700"/>
                  </a:lnTo>
                  <a:lnTo>
                    <a:pt x="2028892" y="1282700"/>
                  </a:lnTo>
                  <a:lnTo>
                    <a:pt x="2029739" y="1287181"/>
                  </a:lnTo>
                  <a:close/>
                </a:path>
                <a:path w="2795270" h="2921000">
                  <a:moveTo>
                    <a:pt x="2078138" y="1384300"/>
                  </a:moveTo>
                  <a:lnTo>
                    <a:pt x="2046349" y="1384300"/>
                  </a:lnTo>
                  <a:lnTo>
                    <a:pt x="2039982" y="1346200"/>
                  </a:lnTo>
                  <a:lnTo>
                    <a:pt x="2033694" y="1308100"/>
                  </a:lnTo>
                  <a:lnTo>
                    <a:pt x="2029739" y="1287181"/>
                  </a:lnTo>
                  <a:lnTo>
                    <a:pt x="2042623" y="1308100"/>
                  </a:lnTo>
                  <a:lnTo>
                    <a:pt x="2078138" y="1384300"/>
                  </a:lnTo>
                  <a:close/>
                </a:path>
                <a:path w="2795270" h="2921000">
                  <a:moveTo>
                    <a:pt x="1390682" y="1905000"/>
                  </a:moveTo>
                  <a:lnTo>
                    <a:pt x="855083" y="1905000"/>
                  </a:lnTo>
                  <a:lnTo>
                    <a:pt x="884626" y="1866900"/>
                  </a:lnTo>
                  <a:lnTo>
                    <a:pt x="916302" y="1816100"/>
                  </a:lnTo>
                  <a:lnTo>
                    <a:pt x="949919" y="1778000"/>
                  </a:lnTo>
                  <a:lnTo>
                    <a:pt x="985280" y="1739900"/>
                  </a:lnTo>
                  <a:lnTo>
                    <a:pt x="1022191" y="1701800"/>
                  </a:lnTo>
                  <a:lnTo>
                    <a:pt x="1060457" y="1676400"/>
                  </a:lnTo>
                  <a:lnTo>
                    <a:pt x="1099884" y="1638300"/>
                  </a:lnTo>
                  <a:lnTo>
                    <a:pt x="1140276" y="1612900"/>
                  </a:lnTo>
                  <a:lnTo>
                    <a:pt x="1181440" y="1574800"/>
                  </a:lnTo>
                  <a:lnTo>
                    <a:pt x="1223179" y="1549400"/>
                  </a:lnTo>
                  <a:lnTo>
                    <a:pt x="1265299" y="1511300"/>
                  </a:lnTo>
                  <a:lnTo>
                    <a:pt x="1349904" y="1460500"/>
                  </a:lnTo>
                  <a:lnTo>
                    <a:pt x="1389416" y="1435100"/>
                  </a:lnTo>
                  <a:lnTo>
                    <a:pt x="1429627" y="1409700"/>
                  </a:lnTo>
                  <a:lnTo>
                    <a:pt x="1470852" y="1384300"/>
                  </a:lnTo>
                  <a:lnTo>
                    <a:pt x="1513409" y="1371600"/>
                  </a:lnTo>
                  <a:lnTo>
                    <a:pt x="1557611" y="1358900"/>
                  </a:lnTo>
                  <a:lnTo>
                    <a:pt x="1563763" y="1346200"/>
                  </a:lnTo>
                  <a:lnTo>
                    <a:pt x="1576147" y="1346200"/>
                  </a:lnTo>
                  <a:lnTo>
                    <a:pt x="1525442" y="1333500"/>
                  </a:lnTo>
                  <a:lnTo>
                    <a:pt x="1422715" y="1333500"/>
                  </a:lnTo>
                  <a:lnTo>
                    <a:pt x="1371213" y="1320800"/>
                  </a:lnTo>
                  <a:lnTo>
                    <a:pt x="2011382" y="1320800"/>
                  </a:lnTo>
                  <a:lnTo>
                    <a:pt x="2029349" y="1346200"/>
                  </a:lnTo>
                  <a:lnTo>
                    <a:pt x="2033842" y="1358900"/>
                  </a:lnTo>
                  <a:lnTo>
                    <a:pt x="2038140" y="1371600"/>
                  </a:lnTo>
                  <a:lnTo>
                    <a:pt x="2042292" y="1371600"/>
                  </a:lnTo>
                  <a:lnTo>
                    <a:pt x="2046349" y="1384300"/>
                  </a:lnTo>
                  <a:lnTo>
                    <a:pt x="2078138" y="1384300"/>
                  </a:lnTo>
                  <a:lnTo>
                    <a:pt x="2116397" y="1485900"/>
                  </a:lnTo>
                  <a:lnTo>
                    <a:pt x="2140272" y="1587500"/>
                  </a:lnTo>
                  <a:lnTo>
                    <a:pt x="2144741" y="1638300"/>
                  </a:lnTo>
                  <a:lnTo>
                    <a:pt x="2144810" y="1663700"/>
                  </a:lnTo>
                  <a:lnTo>
                    <a:pt x="1905273" y="1663700"/>
                  </a:lnTo>
                  <a:lnTo>
                    <a:pt x="1713423" y="1714500"/>
                  </a:lnTo>
                  <a:lnTo>
                    <a:pt x="1620854" y="1765300"/>
                  </a:lnTo>
                  <a:lnTo>
                    <a:pt x="1575597" y="1778000"/>
                  </a:lnTo>
                  <a:lnTo>
                    <a:pt x="1531098" y="1803400"/>
                  </a:lnTo>
                  <a:lnTo>
                    <a:pt x="1494681" y="1828800"/>
                  </a:lnTo>
                  <a:lnTo>
                    <a:pt x="1458975" y="1854200"/>
                  </a:lnTo>
                  <a:lnTo>
                    <a:pt x="1424226" y="1879600"/>
                  </a:lnTo>
                  <a:lnTo>
                    <a:pt x="1390682" y="1905000"/>
                  </a:lnTo>
                  <a:close/>
                </a:path>
                <a:path w="2795270" h="2921000">
                  <a:moveTo>
                    <a:pt x="648071" y="1790700"/>
                  </a:moveTo>
                  <a:lnTo>
                    <a:pt x="181585" y="1790700"/>
                  </a:lnTo>
                  <a:lnTo>
                    <a:pt x="196687" y="1765300"/>
                  </a:lnTo>
                  <a:lnTo>
                    <a:pt x="211717" y="1752600"/>
                  </a:lnTo>
                  <a:lnTo>
                    <a:pt x="280758" y="1676400"/>
                  </a:lnTo>
                  <a:lnTo>
                    <a:pt x="315033" y="1625600"/>
                  </a:lnTo>
                  <a:lnTo>
                    <a:pt x="349020" y="1587500"/>
                  </a:lnTo>
                  <a:lnTo>
                    <a:pt x="766532" y="1587500"/>
                  </a:lnTo>
                  <a:lnTo>
                    <a:pt x="648071" y="1790700"/>
                  </a:lnTo>
                  <a:close/>
                </a:path>
                <a:path w="2795270" h="2921000">
                  <a:moveTo>
                    <a:pt x="2094909" y="1905000"/>
                  </a:moveTo>
                  <a:lnTo>
                    <a:pt x="1390682" y="1905000"/>
                  </a:lnTo>
                  <a:lnTo>
                    <a:pt x="1554942" y="1892300"/>
                  </a:lnTo>
                  <a:lnTo>
                    <a:pt x="1603831" y="1892300"/>
                  </a:lnTo>
                  <a:lnTo>
                    <a:pt x="1652474" y="1879600"/>
                  </a:lnTo>
                  <a:lnTo>
                    <a:pt x="1700320" y="1879600"/>
                  </a:lnTo>
                  <a:lnTo>
                    <a:pt x="1746821" y="1866900"/>
                  </a:lnTo>
                  <a:lnTo>
                    <a:pt x="1794559" y="1841500"/>
                  </a:lnTo>
                  <a:lnTo>
                    <a:pt x="1839234" y="1816100"/>
                  </a:lnTo>
                  <a:lnTo>
                    <a:pt x="1880882" y="1778000"/>
                  </a:lnTo>
                  <a:lnTo>
                    <a:pt x="1919541" y="1739900"/>
                  </a:lnTo>
                  <a:lnTo>
                    <a:pt x="1919789" y="1739900"/>
                  </a:lnTo>
                  <a:lnTo>
                    <a:pt x="1917483" y="1727200"/>
                  </a:lnTo>
                  <a:lnTo>
                    <a:pt x="1914320" y="1701800"/>
                  </a:lnTo>
                  <a:lnTo>
                    <a:pt x="1910262" y="1676400"/>
                  </a:lnTo>
                  <a:lnTo>
                    <a:pt x="1905273" y="1663700"/>
                  </a:lnTo>
                  <a:lnTo>
                    <a:pt x="2144810" y="1663700"/>
                  </a:lnTo>
                  <a:lnTo>
                    <a:pt x="2144879" y="1689100"/>
                  </a:lnTo>
                  <a:lnTo>
                    <a:pt x="2140613" y="1739900"/>
                  </a:lnTo>
                  <a:lnTo>
                    <a:pt x="2131872" y="1790700"/>
                  </a:lnTo>
                  <a:lnTo>
                    <a:pt x="2118585" y="1841500"/>
                  </a:lnTo>
                  <a:lnTo>
                    <a:pt x="2100678" y="1892300"/>
                  </a:lnTo>
                  <a:lnTo>
                    <a:pt x="2094909" y="1905000"/>
                  </a:lnTo>
                  <a:close/>
                </a:path>
                <a:path w="2795270" h="2921000">
                  <a:moveTo>
                    <a:pt x="0" y="2476500"/>
                  </a:moveTo>
                  <a:lnTo>
                    <a:pt x="0" y="1778000"/>
                  </a:lnTo>
                  <a:lnTo>
                    <a:pt x="81014" y="1778000"/>
                  </a:lnTo>
                  <a:lnTo>
                    <a:pt x="131309" y="1790700"/>
                  </a:lnTo>
                  <a:lnTo>
                    <a:pt x="648071" y="1790700"/>
                  </a:lnTo>
                  <a:lnTo>
                    <a:pt x="625860" y="1828800"/>
                  </a:lnTo>
                  <a:lnTo>
                    <a:pt x="610312" y="1854200"/>
                  </a:lnTo>
                  <a:lnTo>
                    <a:pt x="652663" y="1854200"/>
                  </a:lnTo>
                  <a:lnTo>
                    <a:pt x="855083" y="1905000"/>
                  </a:lnTo>
                  <a:lnTo>
                    <a:pt x="2094909" y="1905000"/>
                  </a:lnTo>
                  <a:lnTo>
                    <a:pt x="2077602" y="1943100"/>
                  </a:lnTo>
                  <a:lnTo>
                    <a:pt x="2050570" y="1981200"/>
                  </a:lnTo>
                  <a:lnTo>
                    <a:pt x="2019937" y="2019300"/>
                  </a:lnTo>
                  <a:lnTo>
                    <a:pt x="1986056" y="2057400"/>
                  </a:lnTo>
                  <a:lnTo>
                    <a:pt x="1949281" y="2095500"/>
                  </a:lnTo>
                  <a:lnTo>
                    <a:pt x="1909966" y="2133600"/>
                  </a:lnTo>
                  <a:lnTo>
                    <a:pt x="1868466" y="2159000"/>
                  </a:lnTo>
                  <a:lnTo>
                    <a:pt x="400975" y="2159000"/>
                  </a:lnTo>
                  <a:lnTo>
                    <a:pt x="368226" y="2197100"/>
                  </a:lnTo>
                  <a:lnTo>
                    <a:pt x="334010" y="2235200"/>
                  </a:lnTo>
                  <a:lnTo>
                    <a:pt x="298376" y="2273300"/>
                  </a:lnTo>
                  <a:lnTo>
                    <a:pt x="261371" y="2311400"/>
                  </a:lnTo>
                  <a:lnTo>
                    <a:pt x="223043" y="2336800"/>
                  </a:lnTo>
                  <a:lnTo>
                    <a:pt x="183439" y="2374900"/>
                  </a:lnTo>
                  <a:lnTo>
                    <a:pt x="142607" y="2400300"/>
                  </a:lnTo>
                  <a:lnTo>
                    <a:pt x="100595" y="2425700"/>
                  </a:lnTo>
                  <a:lnTo>
                    <a:pt x="57451" y="2451100"/>
                  </a:lnTo>
                  <a:lnTo>
                    <a:pt x="13223" y="2463800"/>
                  </a:lnTo>
                  <a:lnTo>
                    <a:pt x="0" y="2476500"/>
                  </a:lnTo>
                  <a:close/>
                </a:path>
                <a:path w="2795270" h="2921000">
                  <a:moveTo>
                    <a:pt x="398970" y="2921000"/>
                  </a:moveTo>
                  <a:lnTo>
                    <a:pt x="326740" y="2921000"/>
                  </a:lnTo>
                  <a:lnTo>
                    <a:pt x="277786" y="2908300"/>
                  </a:lnTo>
                  <a:lnTo>
                    <a:pt x="179787" y="2908300"/>
                  </a:lnTo>
                  <a:lnTo>
                    <a:pt x="130840" y="2895600"/>
                  </a:lnTo>
                  <a:lnTo>
                    <a:pt x="33300" y="2895600"/>
                  </a:lnTo>
                  <a:lnTo>
                    <a:pt x="0" y="2882900"/>
                  </a:lnTo>
                  <a:lnTo>
                    <a:pt x="0" y="2565400"/>
                  </a:lnTo>
                  <a:lnTo>
                    <a:pt x="37023" y="2552700"/>
                  </a:lnTo>
                  <a:lnTo>
                    <a:pt x="91627" y="2552700"/>
                  </a:lnTo>
                  <a:lnTo>
                    <a:pt x="138608" y="2540000"/>
                  </a:lnTo>
                  <a:lnTo>
                    <a:pt x="185535" y="2540000"/>
                  </a:lnTo>
                  <a:lnTo>
                    <a:pt x="278441" y="2514600"/>
                  </a:lnTo>
                  <a:lnTo>
                    <a:pt x="324024" y="2489200"/>
                  </a:lnTo>
                  <a:lnTo>
                    <a:pt x="368765" y="2476500"/>
                  </a:lnTo>
                  <a:lnTo>
                    <a:pt x="412466" y="2451100"/>
                  </a:lnTo>
                  <a:lnTo>
                    <a:pt x="454930" y="2438400"/>
                  </a:lnTo>
                  <a:lnTo>
                    <a:pt x="495960" y="2413000"/>
                  </a:lnTo>
                  <a:lnTo>
                    <a:pt x="535358" y="2374900"/>
                  </a:lnTo>
                  <a:lnTo>
                    <a:pt x="572926" y="2349500"/>
                  </a:lnTo>
                  <a:lnTo>
                    <a:pt x="608469" y="2311400"/>
                  </a:lnTo>
                  <a:lnTo>
                    <a:pt x="641787" y="2286000"/>
                  </a:lnTo>
                  <a:lnTo>
                    <a:pt x="672685" y="2235200"/>
                  </a:lnTo>
                  <a:lnTo>
                    <a:pt x="400975" y="2159000"/>
                  </a:lnTo>
                  <a:lnTo>
                    <a:pt x="1868466" y="2159000"/>
                  </a:lnTo>
                  <a:lnTo>
                    <a:pt x="1825134" y="2184400"/>
                  </a:lnTo>
                  <a:lnTo>
                    <a:pt x="1780324" y="2209800"/>
                  </a:lnTo>
                  <a:lnTo>
                    <a:pt x="1543406" y="2273300"/>
                  </a:lnTo>
                  <a:lnTo>
                    <a:pt x="1494331" y="2273300"/>
                  </a:lnTo>
                  <a:lnTo>
                    <a:pt x="1444906" y="2286000"/>
                  </a:lnTo>
                  <a:lnTo>
                    <a:pt x="1345375" y="2286000"/>
                  </a:lnTo>
                  <a:lnTo>
                    <a:pt x="1295450" y="2298700"/>
                  </a:lnTo>
                  <a:lnTo>
                    <a:pt x="1099700" y="2298700"/>
                  </a:lnTo>
                  <a:lnTo>
                    <a:pt x="1068796" y="2336800"/>
                  </a:lnTo>
                  <a:lnTo>
                    <a:pt x="1036947" y="2374900"/>
                  </a:lnTo>
                  <a:lnTo>
                    <a:pt x="1004221" y="2413000"/>
                  </a:lnTo>
                  <a:lnTo>
                    <a:pt x="970686" y="2451100"/>
                  </a:lnTo>
                  <a:lnTo>
                    <a:pt x="936408" y="2489200"/>
                  </a:lnTo>
                  <a:lnTo>
                    <a:pt x="901455" y="2527300"/>
                  </a:lnTo>
                  <a:lnTo>
                    <a:pt x="865894" y="2552700"/>
                  </a:lnTo>
                  <a:lnTo>
                    <a:pt x="829793" y="2590800"/>
                  </a:lnTo>
                  <a:lnTo>
                    <a:pt x="793218" y="2628900"/>
                  </a:lnTo>
                  <a:lnTo>
                    <a:pt x="756236" y="2654300"/>
                  </a:lnTo>
                  <a:lnTo>
                    <a:pt x="718916" y="2692400"/>
                  </a:lnTo>
                  <a:lnTo>
                    <a:pt x="681324" y="2717800"/>
                  </a:lnTo>
                  <a:lnTo>
                    <a:pt x="643528" y="2755900"/>
                  </a:lnTo>
                  <a:lnTo>
                    <a:pt x="605594" y="2781300"/>
                  </a:lnTo>
                  <a:lnTo>
                    <a:pt x="567591" y="2819400"/>
                  </a:lnTo>
                  <a:lnTo>
                    <a:pt x="529584" y="2844800"/>
                  </a:lnTo>
                  <a:lnTo>
                    <a:pt x="504529" y="2870200"/>
                  </a:lnTo>
                  <a:lnTo>
                    <a:pt x="478626" y="2882900"/>
                  </a:lnTo>
                  <a:lnTo>
                    <a:pt x="451427" y="2895600"/>
                  </a:lnTo>
                  <a:lnTo>
                    <a:pt x="422485" y="2908300"/>
                  </a:lnTo>
                  <a:lnTo>
                    <a:pt x="398970" y="2921000"/>
                  </a:lnTo>
                  <a:close/>
                </a:path>
              </a:pathLst>
            </a:custGeom>
            <a:solidFill>
              <a:srgbClr val="F7F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82865"/>
              <a:ext cx="2077720" cy="1226820"/>
            </a:xfrm>
            <a:custGeom>
              <a:avLst/>
              <a:gdLst/>
              <a:ahLst/>
              <a:cxnLst/>
              <a:rect l="l" t="t" r="r" b="b"/>
              <a:pathLst>
                <a:path w="2077720" h="1226820">
                  <a:moveTo>
                    <a:pt x="378711" y="617298"/>
                  </a:moveTo>
                  <a:lnTo>
                    <a:pt x="367060" y="570739"/>
                  </a:lnTo>
                  <a:lnTo>
                    <a:pt x="351525" y="525343"/>
                  </a:lnTo>
                  <a:lnTo>
                    <a:pt x="332371" y="481733"/>
                  </a:lnTo>
                  <a:lnTo>
                    <a:pt x="309728" y="440145"/>
                  </a:lnTo>
                  <a:lnTo>
                    <a:pt x="283673" y="400814"/>
                  </a:lnTo>
                  <a:lnTo>
                    <a:pt x="316343" y="365674"/>
                  </a:lnTo>
                  <a:lnTo>
                    <a:pt x="349557" y="331085"/>
                  </a:lnTo>
                  <a:lnTo>
                    <a:pt x="383409" y="297228"/>
                  </a:lnTo>
                  <a:lnTo>
                    <a:pt x="417989" y="264286"/>
                  </a:lnTo>
                  <a:lnTo>
                    <a:pt x="453392" y="232441"/>
                  </a:lnTo>
                  <a:lnTo>
                    <a:pt x="489709" y="201874"/>
                  </a:lnTo>
                  <a:lnTo>
                    <a:pt x="527033" y="172766"/>
                  </a:lnTo>
                  <a:lnTo>
                    <a:pt x="565456" y="145300"/>
                  </a:lnTo>
                  <a:lnTo>
                    <a:pt x="642405" y="106606"/>
                  </a:lnTo>
                  <a:lnTo>
                    <a:pt x="757468" y="58435"/>
                  </a:lnTo>
                  <a:lnTo>
                    <a:pt x="862104" y="17372"/>
                  </a:lnTo>
                  <a:lnTo>
                    <a:pt x="907771" y="0"/>
                  </a:lnTo>
                  <a:lnTo>
                    <a:pt x="892500" y="73315"/>
                  </a:lnTo>
                  <a:lnTo>
                    <a:pt x="859581" y="234562"/>
                  </a:lnTo>
                  <a:lnTo>
                    <a:pt x="828351" y="395694"/>
                  </a:lnTo>
                  <a:lnTo>
                    <a:pt x="818146" y="468662"/>
                  </a:lnTo>
                  <a:lnTo>
                    <a:pt x="766604" y="473709"/>
                  </a:lnTo>
                  <a:lnTo>
                    <a:pt x="715416" y="481733"/>
                  </a:lnTo>
                  <a:lnTo>
                    <a:pt x="664722" y="492686"/>
                  </a:lnTo>
                  <a:lnTo>
                    <a:pt x="614661" y="506522"/>
                  </a:lnTo>
                  <a:lnTo>
                    <a:pt x="565371" y="523194"/>
                  </a:lnTo>
                  <a:lnTo>
                    <a:pt x="516992" y="542655"/>
                  </a:lnTo>
                  <a:lnTo>
                    <a:pt x="469663" y="564857"/>
                  </a:lnTo>
                  <a:lnTo>
                    <a:pt x="423523" y="589754"/>
                  </a:lnTo>
                  <a:lnTo>
                    <a:pt x="378711" y="617298"/>
                  </a:lnTo>
                  <a:close/>
                </a:path>
                <a:path w="2077720" h="1226820">
                  <a:moveTo>
                    <a:pt x="1108059" y="728685"/>
                  </a:moveTo>
                  <a:lnTo>
                    <a:pt x="252420" y="728685"/>
                  </a:lnTo>
                  <a:lnTo>
                    <a:pt x="301445" y="727714"/>
                  </a:lnTo>
                  <a:lnTo>
                    <a:pt x="350177" y="723184"/>
                  </a:lnTo>
                  <a:lnTo>
                    <a:pt x="398394" y="715016"/>
                  </a:lnTo>
                  <a:lnTo>
                    <a:pt x="445873" y="703133"/>
                  </a:lnTo>
                  <a:lnTo>
                    <a:pt x="492394" y="687457"/>
                  </a:lnTo>
                  <a:lnTo>
                    <a:pt x="537734" y="667908"/>
                  </a:lnTo>
                  <a:lnTo>
                    <a:pt x="579358" y="646085"/>
                  </a:lnTo>
                  <a:lnTo>
                    <a:pt x="619948" y="622090"/>
                  </a:lnTo>
                  <a:lnTo>
                    <a:pt x="700122" y="571929"/>
                  </a:lnTo>
                  <a:lnTo>
                    <a:pt x="740759" y="547936"/>
                  </a:lnTo>
                  <a:lnTo>
                    <a:pt x="783447" y="525343"/>
                  </a:lnTo>
                  <a:lnTo>
                    <a:pt x="827006" y="504778"/>
                  </a:lnTo>
                  <a:lnTo>
                    <a:pt x="871275" y="485925"/>
                  </a:lnTo>
                  <a:lnTo>
                    <a:pt x="916090" y="468469"/>
                  </a:lnTo>
                  <a:lnTo>
                    <a:pt x="961287" y="452095"/>
                  </a:lnTo>
                  <a:lnTo>
                    <a:pt x="1006704" y="436487"/>
                  </a:lnTo>
                  <a:lnTo>
                    <a:pt x="1055948" y="420261"/>
                  </a:lnTo>
                  <a:lnTo>
                    <a:pt x="1105595" y="404932"/>
                  </a:lnTo>
                  <a:lnTo>
                    <a:pt x="1155604" y="390937"/>
                  </a:lnTo>
                  <a:lnTo>
                    <a:pt x="1205931" y="378716"/>
                  </a:lnTo>
                  <a:lnTo>
                    <a:pt x="1256534" y="368707"/>
                  </a:lnTo>
                  <a:lnTo>
                    <a:pt x="1307369" y="361349"/>
                  </a:lnTo>
                  <a:lnTo>
                    <a:pt x="1358395" y="357081"/>
                  </a:lnTo>
                  <a:lnTo>
                    <a:pt x="1409568" y="356342"/>
                  </a:lnTo>
                  <a:lnTo>
                    <a:pt x="1460846" y="359570"/>
                  </a:lnTo>
                  <a:lnTo>
                    <a:pt x="1508490" y="366415"/>
                  </a:lnTo>
                  <a:lnTo>
                    <a:pt x="1555601" y="376706"/>
                  </a:lnTo>
                  <a:lnTo>
                    <a:pt x="1602122" y="390075"/>
                  </a:lnTo>
                  <a:lnTo>
                    <a:pt x="1647998" y="406156"/>
                  </a:lnTo>
                  <a:lnTo>
                    <a:pt x="1693174" y="424580"/>
                  </a:lnTo>
                  <a:lnTo>
                    <a:pt x="1737594" y="444981"/>
                  </a:lnTo>
                  <a:lnTo>
                    <a:pt x="1782478" y="467906"/>
                  </a:lnTo>
                  <a:lnTo>
                    <a:pt x="1826431" y="493269"/>
                  </a:lnTo>
                  <a:lnTo>
                    <a:pt x="1868826" y="521379"/>
                  </a:lnTo>
                  <a:lnTo>
                    <a:pt x="1909036" y="552544"/>
                  </a:lnTo>
                  <a:lnTo>
                    <a:pt x="1946434" y="587069"/>
                  </a:lnTo>
                  <a:lnTo>
                    <a:pt x="1980393" y="625264"/>
                  </a:lnTo>
                  <a:lnTo>
                    <a:pt x="2010287" y="667435"/>
                  </a:lnTo>
                  <a:lnTo>
                    <a:pt x="2017879" y="681249"/>
                  </a:lnTo>
                  <a:lnTo>
                    <a:pt x="1420201" y="681249"/>
                  </a:lnTo>
                  <a:lnTo>
                    <a:pt x="1373376" y="683587"/>
                  </a:lnTo>
                  <a:lnTo>
                    <a:pt x="1326782" y="687868"/>
                  </a:lnTo>
                  <a:lnTo>
                    <a:pt x="1277869" y="694065"/>
                  </a:lnTo>
                  <a:lnTo>
                    <a:pt x="1229169" y="701868"/>
                  </a:lnTo>
                  <a:lnTo>
                    <a:pt x="1180726" y="711266"/>
                  </a:lnTo>
                  <a:lnTo>
                    <a:pt x="1132583" y="722246"/>
                  </a:lnTo>
                  <a:lnTo>
                    <a:pt x="1108059" y="728685"/>
                  </a:lnTo>
                  <a:close/>
                </a:path>
                <a:path w="2077720" h="1226820">
                  <a:moveTo>
                    <a:pt x="11983" y="1007921"/>
                  </a:moveTo>
                  <a:lnTo>
                    <a:pt x="288" y="959711"/>
                  </a:lnTo>
                  <a:lnTo>
                    <a:pt x="0" y="958319"/>
                  </a:lnTo>
                  <a:lnTo>
                    <a:pt x="0" y="678554"/>
                  </a:lnTo>
                  <a:lnTo>
                    <a:pt x="10644" y="682879"/>
                  </a:lnTo>
                  <a:lnTo>
                    <a:pt x="57813" y="698535"/>
                  </a:lnTo>
                  <a:lnTo>
                    <a:pt x="105797" y="711021"/>
                  </a:lnTo>
                  <a:lnTo>
                    <a:pt x="154374" y="720260"/>
                  </a:lnTo>
                  <a:lnTo>
                    <a:pt x="203322" y="726174"/>
                  </a:lnTo>
                  <a:lnTo>
                    <a:pt x="252420" y="728685"/>
                  </a:lnTo>
                  <a:lnTo>
                    <a:pt x="1108059" y="728685"/>
                  </a:lnTo>
                  <a:lnTo>
                    <a:pt x="1084784" y="734795"/>
                  </a:lnTo>
                  <a:lnTo>
                    <a:pt x="1037374" y="748903"/>
                  </a:lnTo>
                  <a:lnTo>
                    <a:pt x="990395" y="764555"/>
                  </a:lnTo>
                  <a:lnTo>
                    <a:pt x="943893" y="781741"/>
                  </a:lnTo>
                  <a:lnTo>
                    <a:pt x="897911" y="800447"/>
                  </a:lnTo>
                  <a:lnTo>
                    <a:pt x="852492" y="820661"/>
                  </a:lnTo>
                  <a:lnTo>
                    <a:pt x="805266" y="843391"/>
                  </a:lnTo>
                  <a:lnTo>
                    <a:pt x="711184" y="890225"/>
                  </a:lnTo>
                  <a:lnTo>
                    <a:pt x="663782" y="912457"/>
                  </a:lnTo>
                  <a:lnTo>
                    <a:pt x="615775" y="932653"/>
                  </a:lnTo>
                  <a:lnTo>
                    <a:pt x="566892" y="949876"/>
                  </a:lnTo>
                  <a:lnTo>
                    <a:pt x="516859" y="963192"/>
                  </a:lnTo>
                  <a:lnTo>
                    <a:pt x="466791" y="971800"/>
                  </a:lnTo>
                  <a:lnTo>
                    <a:pt x="416199" y="976645"/>
                  </a:lnTo>
                  <a:lnTo>
                    <a:pt x="365246" y="978795"/>
                  </a:lnTo>
                  <a:lnTo>
                    <a:pt x="318325" y="979273"/>
                  </a:lnTo>
                  <a:lnTo>
                    <a:pt x="262898" y="979273"/>
                  </a:lnTo>
                  <a:lnTo>
                    <a:pt x="211827" y="979732"/>
                  </a:lnTo>
                  <a:lnTo>
                    <a:pt x="161038" y="981761"/>
                  </a:lnTo>
                  <a:lnTo>
                    <a:pt x="110693" y="986424"/>
                  </a:lnTo>
                  <a:lnTo>
                    <a:pt x="60955" y="994789"/>
                  </a:lnTo>
                  <a:lnTo>
                    <a:pt x="11983" y="1007921"/>
                  </a:lnTo>
                  <a:close/>
                </a:path>
                <a:path w="2077720" h="1226820">
                  <a:moveTo>
                    <a:pt x="1937430" y="1226287"/>
                  </a:moveTo>
                  <a:lnTo>
                    <a:pt x="1932200" y="1214358"/>
                  </a:lnTo>
                  <a:lnTo>
                    <a:pt x="1920826" y="1185752"/>
                  </a:lnTo>
                  <a:lnTo>
                    <a:pt x="1909785" y="1151235"/>
                  </a:lnTo>
                  <a:lnTo>
                    <a:pt x="1905551" y="1121576"/>
                  </a:lnTo>
                  <a:lnTo>
                    <a:pt x="1906669" y="1076527"/>
                  </a:lnTo>
                  <a:lnTo>
                    <a:pt x="1904381" y="1031566"/>
                  </a:lnTo>
                  <a:lnTo>
                    <a:pt x="1897794" y="987156"/>
                  </a:lnTo>
                  <a:lnTo>
                    <a:pt x="1886016" y="943761"/>
                  </a:lnTo>
                  <a:lnTo>
                    <a:pt x="1866446" y="898274"/>
                  </a:lnTo>
                  <a:lnTo>
                    <a:pt x="1840795" y="856651"/>
                  </a:lnTo>
                  <a:lnTo>
                    <a:pt x="1809893" y="819117"/>
                  </a:lnTo>
                  <a:lnTo>
                    <a:pt x="1774568" y="785899"/>
                  </a:lnTo>
                  <a:lnTo>
                    <a:pt x="1735650" y="757222"/>
                  </a:lnTo>
                  <a:lnTo>
                    <a:pt x="1693968" y="733313"/>
                  </a:lnTo>
                  <a:lnTo>
                    <a:pt x="1650351" y="714398"/>
                  </a:lnTo>
                  <a:lnTo>
                    <a:pt x="1605558" y="700296"/>
                  </a:lnTo>
                  <a:lnTo>
                    <a:pt x="1559934" y="690378"/>
                  </a:lnTo>
                  <a:lnTo>
                    <a:pt x="1513692" y="684196"/>
                  </a:lnTo>
                  <a:lnTo>
                    <a:pt x="1467043" y="681303"/>
                  </a:lnTo>
                  <a:lnTo>
                    <a:pt x="1420201" y="681249"/>
                  </a:lnTo>
                  <a:lnTo>
                    <a:pt x="2017879" y="681249"/>
                  </a:lnTo>
                  <a:lnTo>
                    <a:pt x="2051202" y="752548"/>
                  </a:lnTo>
                  <a:lnTo>
                    <a:pt x="2064797" y="798221"/>
                  </a:lnTo>
                  <a:lnTo>
                    <a:pt x="2073670" y="845190"/>
                  </a:lnTo>
                  <a:lnTo>
                    <a:pt x="2077709" y="892867"/>
                  </a:lnTo>
                  <a:lnTo>
                    <a:pt x="2076802" y="940663"/>
                  </a:lnTo>
                  <a:lnTo>
                    <a:pt x="2070841" y="987993"/>
                  </a:lnTo>
                  <a:lnTo>
                    <a:pt x="2045884" y="1047836"/>
                  </a:lnTo>
                  <a:lnTo>
                    <a:pt x="2000481" y="1127238"/>
                  </a:lnTo>
                  <a:lnTo>
                    <a:pt x="1956905" y="1196590"/>
                  </a:lnTo>
                  <a:lnTo>
                    <a:pt x="1937430" y="1226287"/>
                  </a:lnTo>
                  <a:close/>
                </a:path>
                <a:path w="2077720" h="1226820">
                  <a:moveTo>
                    <a:pt x="314092" y="979316"/>
                  </a:moveTo>
                  <a:lnTo>
                    <a:pt x="262898" y="979273"/>
                  </a:lnTo>
                  <a:lnTo>
                    <a:pt x="318325" y="979273"/>
                  </a:lnTo>
                  <a:lnTo>
                    <a:pt x="314092" y="979316"/>
                  </a:lnTo>
                  <a:close/>
                </a:path>
              </a:pathLst>
            </a:custGeom>
            <a:solidFill>
              <a:srgbClr val="FAD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2421" y="0"/>
              <a:ext cx="2057400" cy="737870"/>
            </a:xfrm>
            <a:custGeom>
              <a:avLst/>
              <a:gdLst/>
              <a:ahLst/>
              <a:cxnLst/>
              <a:rect l="l" t="t" r="r" b="b"/>
              <a:pathLst>
                <a:path w="2057400" h="737870">
                  <a:moveTo>
                    <a:pt x="382063" y="737395"/>
                  </a:moveTo>
                  <a:lnTo>
                    <a:pt x="0" y="0"/>
                  </a:lnTo>
                  <a:lnTo>
                    <a:pt x="1916806" y="0"/>
                  </a:lnTo>
                  <a:lnTo>
                    <a:pt x="1989386" y="73868"/>
                  </a:lnTo>
                  <a:lnTo>
                    <a:pt x="2056790" y="143188"/>
                  </a:lnTo>
                  <a:lnTo>
                    <a:pt x="382063" y="737395"/>
                  </a:lnTo>
                  <a:close/>
                </a:path>
              </a:pathLst>
            </a:custGeom>
            <a:solidFill>
              <a:srgbClr val="417E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2779212" cy="28987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132517" y="0"/>
              <a:ext cx="4131310" cy="2802890"/>
            </a:xfrm>
            <a:custGeom>
              <a:avLst/>
              <a:gdLst/>
              <a:ahLst/>
              <a:cxnLst/>
              <a:rect l="l" t="t" r="r" b="b"/>
              <a:pathLst>
                <a:path w="4131309" h="2802890">
                  <a:moveTo>
                    <a:pt x="1383102" y="2802476"/>
                  </a:moveTo>
                  <a:lnTo>
                    <a:pt x="0" y="442250"/>
                  </a:lnTo>
                  <a:lnTo>
                    <a:pt x="774860" y="0"/>
                  </a:lnTo>
                  <a:lnTo>
                    <a:pt x="4022078" y="0"/>
                  </a:lnTo>
                  <a:lnTo>
                    <a:pt x="4042458" y="29069"/>
                  </a:lnTo>
                  <a:lnTo>
                    <a:pt x="4066704" y="63492"/>
                  </a:lnTo>
                  <a:lnTo>
                    <a:pt x="4087998" y="93527"/>
                  </a:lnTo>
                  <a:lnTo>
                    <a:pt x="4106026" y="118710"/>
                  </a:lnTo>
                  <a:lnTo>
                    <a:pt x="4120473" y="138576"/>
                  </a:lnTo>
                  <a:lnTo>
                    <a:pt x="4131024" y="152661"/>
                  </a:lnTo>
                  <a:lnTo>
                    <a:pt x="4063024" y="470338"/>
                  </a:lnTo>
                  <a:lnTo>
                    <a:pt x="3975610" y="837744"/>
                  </a:lnTo>
                  <a:lnTo>
                    <a:pt x="3900155" y="1141403"/>
                  </a:lnTo>
                  <a:lnTo>
                    <a:pt x="3868032" y="1267840"/>
                  </a:lnTo>
                  <a:lnTo>
                    <a:pt x="1383102" y="2802476"/>
                  </a:lnTo>
                  <a:close/>
                </a:path>
              </a:pathLst>
            </a:custGeom>
            <a:solidFill>
              <a:srgbClr val="F7F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68238" y="-10802"/>
              <a:ext cx="3870860" cy="27288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6947" y="7538808"/>
              <a:ext cx="5084680" cy="274969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141329" y="8168449"/>
              <a:ext cx="4253230" cy="1317625"/>
            </a:xfrm>
            <a:custGeom>
              <a:avLst/>
              <a:gdLst/>
              <a:ahLst/>
              <a:cxnLst/>
              <a:rect l="l" t="t" r="r" b="b"/>
              <a:pathLst>
                <a:path w="4253230" h="1317625">
                  <a:moveTo>
                    <a:pt x="109553" y="1125437"/>
                  </a:moveTo>
                  <a:lnTo>
                    <a:pt x="105475" y="1126737"/>
                  </a:lnTo>
                  <a:lnTo>
                    <a:pt x="103262" y="1129031"/>
                  </a:lnTo>
                  <a:lnTo>
                    <a:pt x="101658" y="1136563"/>
                  </a:lnTo>
                  <a:lnTo>
                    <a:pt x="104523" y="1140988"/>
                  </a:lnTo>
                  <a:lnTo>
                    <a:pt x="164828" y="1153928"/>
                  </a:lnTo>
                  <a:lnTo>
                    <a:pt x="172447" y="1138525"/>
                  </a:lnTo>
                  <a:lnTo>
                    <a:pt x="111015" y="1125347"/>
                  </a:lnTo>
                  <a:lnTo>
                    <a:pt x="109553" y="1125437"/>
                  </a:lnTo>
                  <a:close/>
                </a:path>
                <a:path w="4253230" h="1317625">
                  <a:moveTo>
                    <a:pt x="121855" y="1059714"/>
                  </a:moveTo>
                  <a:lnTo>
                    <a:pt x="121208" y="1060118"/>
                  </a:lnTo>
                  <a:lnTo>
                    <a:pt x="120523" y="1060454"/>
                  </a:lnTo>
                  <a:lnTo>
                    <a:pt x="120010" y="1061017"/>
                  </a:lnTo>
                  <a:lnTo>
                    <a:pt x="119316" y="1061723"/>
                  </a:lnTo>
                  <a:lnTo>
                    <a:pt x="118398" y="1063021"/>
                  </a:lnTo>
                  <a:lnTo>
                    <a:pt x="117763" y="1064558"/>
                  </a:lnTo>
                  <a:lnTo>
                    <a:pt x="117601" y="1070873"/>
                  </a:lnTo>
                  <a:lnTo>
                    <a:pt x="121230" y="1074697"/>
                  </a:lnTo>
                  <a:lnTo>
                    <a:pt x="176691" y="1076180"/>
                  </a:lnTo>
                  <a:lnTo>
                    <a:pt x="164882" y="1073046"/>
                  </a:lnTo>
                  <a:lnTo>
                    <a:pt x="151540" y="1069248"/>
                  </a:lnTo>
                  <a:lnTo>
                    <a:pt x="137064" y="1064799"/>
                  </a:lnTo>
                  <a:lnTo>
                    <a:pt x="121855" y="1059714"/>
                  </a:lnTo>
                  <a:close/>
                </a:path>
                <a:path w="4253230" h="1317625">
                  <a:moveTo>
                    <a:pt x="3403680" y="450529"/>
                  </a:moveTo>
                  <a:lnTo>
                    <a:pt x="3399491" y="451864"/>
                  </a:lnTo>
                  <a:lnTo>
                    <a:pt x="3397032" y="455298"/>
                  </a:lnTo>
                  <a:lnTo>
                    <a:pt x="3408222" y="630120"/>
                  </a:lnTo>
                  <a:lnTo>
                    <a:pt x="3412175" y="633606"/>
                  </a:lnTo>
                  <a:lnTo>
                    <a:pt x="3416763" y="633317"/>
                  </a:lnTo>
                  <a:lnTo>
                    <a:pt x="3421348" y="633077"/>
                  </a:lnTo>
                  <a:lnTo>
                    <a:pt x="3424829" y="629082"/>
                  </a:lnTo>
                  <a:lnTo>
                    <a:pt x="3413591" y="453552"/>
                  </a:lnTo>
                  <a:lnTo>
                    <a:pt x="3409638" y="450067"/>
                  </a:lnTo>
                  <a:lnTo>
                    <a:pt x="3404351" y="450399"/>
                  </a:lnTo>
                  <a:lnTo>
                    <a:pt x="3403680" y="450529"/>
                  </a:lnTo>
                  <a:close/>
                </a:path>
                <a:path w="4253230" h="1317625">
                  <a:moveTo>
                    <a:pt x="3334810" y="544261"/>
                  </a:moveTo>
                  <a:lnTo>
                    <a:pt x="3328928" y="600644"/>
                  </a:lnTo>
                  <a:lnTo>
                    <a:pt x="3335549" y="634308"/>
                  </a:lnTo>
                  <a:lnTo>
                    <a:pt x="3339921" y="637256"/>
                  </a:lnTo>
                  <a:lnTo>
                    <a:pt x="3349082" y="635425"/>
                  </a:lnTo>
                  <a:lnTo>
                    <a:pt x="3351866" y="631097"/>
                  </a:lnTo>
                  <a:lnTo>
                    <a:pt x="3334810" y="544261"/>
                  </a:lnTo>
                  <a:close/>
                </a:path>
                <a:path w="4253230" h="1317625">
                  <a:moveTo>
                    <a:pt x="3767074" y="228176"/>
                  </a:moveTo>
                  <a:lnTo>
                    <a:pt x="3763021" y="229468"/>
                  </a:lnTo>
                  <a:lnTo>
                    <a:pt x="3761136" y="231056"/>
                  </a:lnTo>
                  <a:lnTo>
                    <a:pt x="3696394" y="375929"/>
                  </a:lnTo>
                  <a:lnTo>
                    <a:pt x="3698269" y="380866"/>
                  </a:lnTo>
                  <a:lnTo>
                    <a:pt x="3702462" y="382753"/>
                  </a:lnTo>
                  <a:lnTo>
                    <a:pt x="3706653" y="384602"/>
                  </a:lnTo>
                  <a:lnTo>
                    <a:pt x="3711586" y="382748"/>
                  </a:lnTo>
                  <a:lnTo>
                    <a:pt x="3777192" y="235936"/>
                  </a:lnTo>
                  <a:lnTo>
                    <a:pt x="3775317" y="230999"/>
                  </a:lnTo>
                  <a:lnTo>
                    <a:pt x="3769179" y="228248"/>
                  </a:lnTo>
                  <a:lnTo>
                    <a:pt x="3767074" y="228176"/>
                  </a:lnTo>
                  <a:close/>
                </a:path>
                <a:path w="4253230" h="1317625">
                  <a:moveTo>
                    <a:pt x="4002034" y="148168"/>
                  </a:moveTo>
                  <a:lnTo>
                    <a:pt x="3997973" y="149463"/>
                  </a:lnTo>
                  <a:lnTo>
                    <a:pt x="3996470" y="150515"/>
                  </a:lnTo>
                  <a:lnTo>
                    <a:pt x="3896381" y="291480"/>
                  </a:lnTo>
                  <a:lnTo>
                    <a:pt x="3897260" y="296679"/>
                  </a:lnTo>
                  <a:lnTo>
                    <a:pt x="3904737" y="302010"/>
                  </a:lnTo>
                  <a:lnTo>
                    <a:pt x="3909934" y="301161"/>
                  </a:lnTo>
                  <a:lnTo>
                    <a:pt x="4011609" y="157961"/>
                  </a:lnTo>
                  <a:lnTo>
                    <a:pt x="4010730" y="152763"/>
                  </a:lnTo>
                  <a:lnTo>
                    <a:pt x="4004769" y="148508"/>
                  </a:lnTo>
                  <a:lnTo>
                    <a:pt x="4002034" y="148168"/>
                  </a:lnTo>
                  <a:close/>
                </a:path>
                <a:path w="4253230" h="1317625">
                  <a:moveTo>
                    <a:pt x="3699653" y="230924"/>
                  </a:moveTo>
                  <a:lnTo>
                    <a:pt x="3695592" y="232219"/>
                  </a:lnTo>
                  <a:lnTo>
                    <a:pt x="3693897" y="233521"/>
                  </a:lnTo>
                  <a:lnTo>
                    <a:pt x="3613371" y="374131"/>
                  </a:lnTo>
                  <a:lnTo>
                    <a:pt x="3614743" y="379229"/>
                  </a:lnTo>
                  <a:lnTo>
                    <a:pt x="3622724" y="383817"/>
                  </a:lnTo>
                  <a:lnTo>
                    <a:pt x="3627813" y="382421"/>
                  </a:lnTo>
                  <a:lnTo>
                    <a:pt x="3709537" y="239717"/>
                  </a:lnTo>
                  <a:lnTo>
                    <a:pt x="3708165" y="234620"/>
                  </a:lnTo>
                  <a:lnTo>
                    <a:pt x="3702067" y="231113"/>
                  </a:lnTo>
                  <a:lnTo>
                    <a:pt x="3699653" y="230924"/>
                  </a:lnTo>
                  <a:close/>
                </a:path>
                <a:path w="4253230" h="1317625">
                  <a:moveTo>
                    <a:pt x="3341782" y="363204"/>
                  </a:moveTo>
                  <a:lnTo>
                    <a:pt x="3337687" y="364510"/>
                  </a:lnTo>
                  <a:lnTo>
                    <a:pt x="3335386" y="367057"/>
                  </a:lnTo>
                  <a:lnTo>
                    <a:pt x="3334256" y="374870"/>
                  </a:lnTo>
                  <a:lnTo>
                    <a:pt x="3337415" y="379097"/>
                  </a:lnTo>
                  <a:lnTo>
                    <a:pt x="3496668" y="402366"/>
                  </a:lnTo>
                  <a:lnTo>
                    <a:pt x="3500886" y="399180"/>
                  </a:lnTo>
                  <a:lnTo>
                    <a:pt x="3502195" y="390078"/>
                  </a:lnTo>
                  <a:lnTo>
                    <a:pt x="3499037" y="385851"/>
                  </a:lnTo>
                  <a:lnTo>
                    <a:pt x="3343047" y="363082"/>
                  </a:lnTo>
                  <a:lnTo>
                    <a:pt x="3341782" y="363204"/>
                  </a:lnTo>
                  <a:close/>
                </a:path>
                <a:path w="4253230" h="1317625">
                  <a:moveTo>
                    <a:pt x="3737814" y="100551"/>
                  </a:moveTo>
                  <a:lnTo>
                    <a:pt x="3733745" y="101848"/>
                  </a:lnTo>
                  <a:lnTo>
                    <a:pt x="3732320" y="102820"/>
                  </a:lnTo>
                  <a:lnTo>
                    <a:pt x="3728455" y="107877"/>
                  </a:lnTo>
                  <a:lnTo>
                    <a:pt x="3729155" y="113104"/>
                  </a:lnTo>
                  <a:lnTo>
                    <a:pt x="3868635" y="220050"/>
                  </a:lnTo>
                  <a:lnTo>
                    <a:pt x="3873842" y="219349"/>
                  </a:lnTo>
                  <a:lnTo>
                    <a:pt x="3879428" y="212042"/>
                  </a:lnTo>
                  <a:lnTo>
                    <a:pt x="3878727" y="206814"/>
                  </a:lnTo>
                  <a:lnTo>
                    <a:pt x="3740653" y="100952"/>
                  </a:lnTo>
                  <a:lnTo>
                    <a:pt x="3737814" y="100551"/>
                  </a:lnTo>
                  <a:close/>
                </a:path>
                <a:path w="4253230" h="1317625">
                  <a:moveTo>
                    <a:pt x="3331204" y="268548"/>
                  </a:moveTo>
                  <a:lnTo>
                    <a:pt x="3327117" y="269851"/>
                  </a:lnTo>
                  <a:lnTo>
                    <a:pt x="3324874" y="272229"/>
                  </a:lnTo>
                  <a:lnTo>
                    <a:pt x="3323434" y="279859"/>
                  </a:lnTo>
                  <a:lnTo>
                    <a:pt x="3326401" y="284223"/>
                  </a:lnTo>
                  <a:lnTo>
                    <a:pt x="3507116" y="318618"/>
                  </a:lnTo>
                  <a:lnTo>
                    <a:pt x="3511461" y="315625"/>
                  </a:lnTo>
                  <a:lnTo>
                    <a:pt x="3513167" y="306595"/>
                  </a:lnTo>
                  <a:lnTo>
                    <a:pt x="3510201" y="302231"/>
                  </a:lnTo>
                  <a:lnTo>
                    <a:pt x="3332596" y="268443"/>
                  </a:lnTo>
                  <a:lnTo>
                    <a:pt x="3331204" y="268548"/>
                  </a:lnTo>
                  <a:close/>
                </a:path>
                <a:path w="4253230" h="1317625">
                  <a:moveTo>
                    <a:pt x="3789737" y="49048"/>
                  </a:moveTo>
                  <a:lnTo>
                    <a:pt x="3873228" y="146105"/>
                  </a:lnTo>
                  <a:lnTo>
                    <a:pt x="3877615" y="148865"/>
                  </a:lnTo>
                  <a:lnTo>
                    <a:pt x="3881601" y="148774"/>
                  </a:lnTo>
                  <a:lnTo>
                    <a:pt x="3887884" y="143345"/>
                  </a:lnTo>
                  <a:lnTo>
                    <a:pt x="3888278" y="138079"/>
                  </a:lnTo>
                  <a:lnTo>
                    <a:pt x="3808511" y="45364"/>
                  </a:lnTo>
                  <a:lnTo>
                    <a:pt x="3789737" y="49048"/>
                  </a:lnTo>
                  <a:close/>
                </a:path>
                <a:path w="4253230" h="1317625">
                  <a:moveTo>
                    <a:pt x="3667140" y="143779"/>
                  </a:moveTo>
                  <a:lnTo>
                    <a:pt x="3662901" y="145130"/>
                  </a:lnTo>
                  <a:lnTo>
                    <a:pt x="3662486" y="145300"/>
                  </a:lnTo>
                  <a:lnTo>
                    <a:pt x="3491568" y="231880"/>
                  </a:lnTo>
                  <a:lnTo>
                    <a:pt x="3489931" y="236894"/>
                  </a:lnTo>
                  <a:lnTo>
                    <a:pt x="3494085" y="245099"/>
                  </a:lnTo>
                  <a:lnTo>
                    <a:pt x="3499064" y="246801"/>
                  </a:lnTo>
                  <a:lnTo>
                    <a:pt x="3673703" y="158302"/>
                  </a:lnTo>
                  <a:lnTo>
                    <a:pt x="3675340" y="153288"/>
                  </a:lnTo>
                  <a:lnTo>
                    <a:pt x="3671390" y="145488"/>
                  </a:lnTo>
                  <a:lnTo>
                    <a:pt x="3667140" y="143779"/>
                  </a:lnTo>
                  <a:close/>
                </a:path>
                <a:path w="4253230" h="1317625">
                  <a:moveTo>
                    <a:pt x="3867964" y="34687"/>
                  </a:moveTo>
                  <a:lnTo>
                    <a:pt x="3867966" y="34840"/>
                  </a:lnTo>
                  <a:lnTo>
                    <a:pt x="3867837" y="34951"/>
                  </a:lnTo>
                  <a:lnTo>
                    <a:pt x="3868102" y="39707"/>
                  </a:lnTo>
                  <a:lnTo>
                    <a:pt x="3872029" y="43229"/>
                  </a:lnTo>
                  <a:lnTo>
                    <a:pt x="4047267" y="33649"/>
                  </a:lnTo>
                  <a:lnTo>
                    <a:pt x="4050809" y="29757"/>
                  </a:lnTo>
                  <a:lnTo>
                    <a:pt x="4050297" y="20560"/>
                  </a:lnTo>
                  <a:lnTo>
                    <a:pt x="4046369" y="17038"/>
                  </a:lnTo>
                  <a:lnTo>
                    <a:pt x="3955625" y="21983"/>
                  </a:lnTo>
                  <a:lnTo>
                    <a:pt x="3911875" y="27914"/>
                  </a:lnTo>
                  <a:lnTo>
                    <a:pt x="3889943" y="31180"/>
                  </a:lnTo>
                  <a:lnTo>
                    <a:pt x="3867964" y="34687"/>
                  </a:lnTo>
                  <a:close/>
                </a:path>
                <a:path w="4253230" h="1317625">
                  <a:moveTo>
                    <a:pt x="3548937" y="111502"/>
                  </a:moveTo>
                  <a:lnTo>
                    <a:pt x="3534074" y="116307"/>
                  </a:lnTo>
                  <a:lnTo>
                    <a:pt x="3445371" y="173617"/>
                  </a:lnTo>
                  <a:lnTo>
                    <a:pt x="3444257" y="178774"/>
                  </a:lnTo>
                  <a:lnTo>
                    <a:pt x="3449257" y="186512"/>
                  </a:lnTo>
                  <a:lnTo>
                    <a:pt x="3454447" y="187611"/>
                  </a:lnTo>
                  <a:lnTo>
                    <a:pt x="3593296" y="97878"/>
                  </a:lnTo>
                  <a:lnTo>
                    <a:pt x="3548937" y="111502"/>
                  </a:lnTo>
                  <a:close/>
                </a:path>
                <a:path w="4253230" h="1317625">
                  <a:moveTo>
                    <a:pt x="3923839" y="336857"/>
                  </a:moveTo>
                  <a:lnTo>
                    <a:pt x="3919786" y="338149"/>
                  </a:lnTo>
                  <a:lnTo>
                    <a:pt x="3917982" y="339608"/>
                  </a:lnTo>
                  <a:lnTo>
                    <a:pt x="3914871" y="345797"/>
                  </a:lnTo>
                  <a:lnTo>
                    <a:pt x="3916536" y="350810"/>
                  </a:lnTo>
                  <a:lnTo>
                    <a:pt x="3923565" y="354354"/>
                  </a:lnTo>
                  <a:lnTo>
                    <a:pt x="3928430" y="351684"/>
                  </a:lnTo>
                  <a:lnTo>
                    <a:pt x="3933291" y="348955"/>
                  </a:lnTo>
                  <a:lnTo>
                    <a:pt x="3941218" y="344609"/>
                  </a:lnTo>
                  <a:lnTo>
                    <a:pt x="3926081" y="336978"/>
                  </a:lnTo>
                  <a:lnTo>
                    <a:pt x="3923839" y="336857"/>
                  </a:lnTo>
                  <a:close/>
                </a:path>
                <a:path w="4253230" h="1317625">
                  <a:moveTo>
                    <a:pt x="3523654" y="462235"/>
                  </a:moveTo>
                  <a:lnTo>
                    <a:pt x="3519372" y="463600"/>
                  </a:lnTo>
                  <a:lnTo>
                    <a:pt x="3516904" y="467714"/>
                  </a:lnTo>
                  <a:lnTo>
                    <a:pt x="3540780" y="584221"/>
                  </a:lnTo>
                  <a:lnTo>
                    <a:pt x="3604193" y="543165"/>
                  </a:lnTo>
                  <a:lnTo>
                    <a:pt x="3602905" y="536287"/>
                  </a:lnTo>
                  <a:lnTo>
                    <a:pt x="3601719" y="530256"/>
                  </a:lnTo>
                  <a:lnTo>
                    <a:pt x="3599921" y="521300"/>
                  </a:lnTo>
                  <a:lnTo>
                    <a:pt x="3548233" y="537780"/>
                  </a:lnTo>
                  <a:lnTo>
                    <a:pt x="3533136" y="464089"/>
                  </a:lnTo>
                  <a:lnTo>
                    <a:pt x="3528738" y="461178"/>
                  </a:lnTo>
                  <a:lnTo>
                    <a:pt x="3523654" y="462235"/>
                  </a:lnTo>
                  <a:close/>
                </a:path>
                <a:path w="4253230" h="1317625">
                  <a:moveTo>
                    <a:pt x="3612057" y="493950"/>
                  </a:moveTo>
                  <a:lnTo>
                    <a:pt x="3596141" y="499025"/>
                  </a:lnTo>
                  <a:lnTo>
                    <a:pt x="3612506" y="537821"/>
                  </a:lnTo>
                  <a:lnTo>
                    <a:pt x="3617248" y="534811"/>
                  </a:lnTo>
                  <a:lnTo>
                    <a:pt x="3621973" y="531685"/>
                  </a:lnTo>
                  <a:lnTo>
                    <a:pt x="3626713" y="528696"/>
                  </a:lnTo>
                  <a:lnTo>
                    <a:pt x="3612057" y="493950"/>
                  </a:lnTo>
                  <a:close/>
                </a:path>
                <a:path w="4253230" h="1317625">
                  <a:moveTo>
                    <a:pt x="3586416" y="441697"/>
                  </a:moveTo>
                  <a:lnTo>
                    <a:pt x="3582125" y="443065"/>
                  </a:lnTo>
                  <a:lnTo>
                    <a:pt x="3577420" y="445045"/>
                  </a:lnTo>
                  <a:lnTo>
                    <a:pt x="3575439" y="449924"/>
                  </a:lnTo>
                  <a:lnTo>
                    <a:pt x="3579027" y="458441"/>
                  </a:lnTo>
                  <a:lnTo>
                    <a:pt x="3570980" y="467385"/>
                  </a:lnTo>
                  <a:lnTo>
                    <a:pt x="3562682" y="485259"/>
                  </a:lnTo>
                  <a:lnTo>
                    <a:pt x="3554858" y="509559"/>
                  </a:lnTo>
                  <a:lnTo>
                    <a:pt x="3548233" y="537780"/>
                  </a:lnTo>
                  <a:lnTo>
                    <a:pt x="3599921" y="521300"/>
                  </a:lnTo>
                  <a:lnTo>
                    <a:pt x="3598780" y="515612"/>
                  </a:lnTo>
                  <a:lnTo>
                    <a:pt x="3597514" y="507303"/>
                  </a:lnTo>
                  <a:lnTo>
                    <a:pt x="3596141" y="499025"/>
                  </a:lnTo>
                  <a:lnTo>
                    <a:pt x="3612057" y="493950"/>
                  </a:lnTo>
                  <a:lnTo>
                    <a:pt x="3590862" y="443700"/>
                  </a:lnTo>
                  <a:lnTo>
                    <a:pt x="3586416" y="441697"/>
                  </a:lnTo>
                  <a:close/>
                </a:path>
                <a:path w="4253230" h="1317625">
                  <a:moveTo>
                    <a:pt x="3838299" y="391055"/>
                  </a:moveTo>
                  <a:lnTo>
                    <a:pt x="3834178" y="392369"/>
                  </a:lnTo>
                  <a:lnTo>
                    <a:pt x="3833225" y="392880"/>
                  </a:lnTo>
                  <a:lnTo>
                    <a:pt x="3787137" y="431412"/>
                  </a:lnTo>
                  <a:lnTo>
                    <a:pt x="3845693" y="397849"/>
                  </a:lnTo>
                  <a:lnTo>
                    <a:pt x="3845393" y="396714"/>
                  </a:lnTo>
                  <a:lnTo>
                    <a:pt x="3844894" y="395620"/>
                  </a:lnTo>
                  <a:lnTo>
                    <a:pt x="3841857" y="391979"/>
                  </a:lnTo>
                  <a:lnTo>
                    <a:pt x="3838299" y="391055"/>
                  </a:lnTo>
                  <a:close/>
                </a:path>
                <a:path w="4253230" h="1317625">
                  <a:moveTo>
                    <a:pt x="46158" y="1221322"/>
                  </a:moveTo>
                  <a:lnTo>
                    <a:pt x="42106" y="1222614"/>
                  </a:lnTo>
                  <a:lnTo>
                    <a:pt x="40327" y="1224036"/>
                  </a:lnTo>
                  <a:lnTo>
                    <a:pt x="0" y="1302331"/>
                  </a:lnTo>
                  <a:lnTo>
                    <a:pt x="3868" y="1307361"/>
                  </a:lnTo>
                  <a:lnTo>
                    <a:pt x="7578" y="1312259"/>
                  </a:lnTo>
                  <a:lnTo>
                    <a:pt x="11144" y="1317047"/>
                  </a:lnTo>
                  <a:lnTo>
                    <a:pt x="56167" y="1229652"/>
                  </a:lnTo>
                  <a:lnTo>
                    <a:pt x="54554" y="1224622"/>
                  </a:lnTo>
                  <a:lnTo>
                    <a:pt x="48432" y="1221452"/>
                  </a:lnTo>
                  <a:lnTo>
                    <a:pt x="46158" y="1221322"/>
                  </a:lnTo>
                  <a:close/>
                </a:path>
                <a:path w="4253230" h="1317625">
                  <a:moveTo>
                    <a:pt x="4124469" y="5747"/>
                  </a:moveTo>
                  <a:lnTo>
                    <a:pt x="4096769" y="59507"/>
                  </a:lnTo>
                  <a:lnTo>
                    <a:pt x="4098383" y="64538"/>
                  </a:lnTo>
                  <a:lnTo>
                    <a:pt x="4106549" y="68766"/>
                  </a:lnTo>
                  <a:lnTo>
                    <a:pt x="4111555" y="67170"/>
                  </a:lnTo>
                  <a:lnTo>
                    <a:pt x="4143770" y="4628"/>
                  </a:lnTo>
                  <a:lnTo>
                    <a:pt x="4130905" y="5328"/>
                  </a:lnTo>
                  <a:lnTo>
                    <a:pt x="4124469" y="5747"/>
                  </a:lnTo>
                  <a:close/>
                </a:path>
                <a:path w="4253230" h="1317625">
                  <a:moveTo>
                    <a:pt x="4234201" y="492"/>
                  </a:moveTo>
                  <a:lnTo>
                    <a:pt x="4209187" y="49043"/>
                  </a:lnTo>
                  <a:lnTo>
                    <a:pt x="4235342" y="34619"/>
                  </a:lnTo>
                  <a:lnTo>
                    <a:pt x="4253181" y="0"/>
                  </a:lnTo>
                  <a:lnTo>
                    <a:pt x="4234201" y="492"/>
                  </a:lnTo>
                  <a:close/>
                </a:path>
                <a:path w="4253230" h="1317625">
                  <a:moveTo>
                    <a:pt x="3703468" y="438829"/>
                  </a:moveTo>
                  <a:lnTo>
                    <a:pt x="3681427" y="474164"/>
                  </a:lnTo>
                  <a:lnTo>
                    <a:pt x="3679342" y="491793"/>
                  </a:lnTo>
                  <a:lnTo>
                    <a:pt x="3679004" y="496320"/>
                  </a:lnTo>
                  <a:lnTo>
                    <a:pt x="3742518" y="457877"/>
                  </a:lnTo>
                  <a:lnTo>
                    <a:pt x="3738313" y="450806"/>
                  </a:lnTo>
                  <a:lnTo>
                    <a:pt x="3733255" y="444486"/>
                  </a:lnTo>
                  <a:lnTo>
                    <a:pt x="3727196" y="439530"/>
                  </a:lnTo>
                  <a:lnTo>
                    <a:pt x="3719990" y="436549"/>
                  </a:lnTo>
                  <a:lnTo>
                    <a:pt x="3711561" y="436259"/>
                  </a:lnTo>
                  <a:lnTo>
                    <a:pt x="3703468" y="438829"/>
                  </a:lnTo>
                  <a:close/>
                </a:path>
              </a:pathLst>
            </a:custGeom>
            <a:solidFill>
              <a:srgbClr val="FAD9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83820" y="3671384"/>
              <a:ext cx="3404178" cy="661561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46665" y="0"/>
              <a:ext cx="3843654" cy="1135380"/>
            </a:xfrm>
            <a:custGeom>
              <a:avLst/>
              <a:gdLst/>
              <a:ahLst/>
              <a:cxnLst/>
              <a:rect l="l" t="t" r="r" b="b"/>
              <a:pathLst>
                <a:path w="3843654" h="1135380">
                  <a:moveTo>
                    <a:pt x="1252121" y="874760"/>
                  </a:moveTo>
                  <a:lnTo>
                    <a:pt x="1302691" y="890869"/>
                  </a:lnTo>
                  <a:lnTo>
                    <a:pt x="1354279" y="906587"/>
                  </a:lnTo>
                  <a:lnTo>
                    <a:pt x="1406888" y="921900"/>
                  </a:lnTo>
                  <a:lnTo>
                    <a:pt x="1460522" y="936797"/>
                  </a:lnTo>
                  <a:lnTo>
                    <a:pt x="1515183" y="951264"/>
                  </a:lnTo>
                  <a:lnTo>
                    <a:pt x="1570875" y="965288"/>
                  </a:lnTo>
                  <a:lnTo>
                    <a:pt x="1627601" y="978858"/>
                  </a:lnTo>
                  <a:lnTo>
                    <a:pt x="1685364" y="991959"/>
                  </a:lnTo>
                  <a:lnTo>
                    <a:pt x="1744167" y="1004580"/>
                  </a:lnTo>
                  <a:lnTo>
                    <a:pt x="1804014" y="1016708"/>
                  </a:lnTo>
                  <a:lnTo>
                    <a:pt x="1864907" y="1028329"/>
                  </a:lnTo>
                  <a:lnTo>
                    <a:pt x="1926850" y="1039432"/>
                  </a:lnTo>
                  <a:lnTo>
                    <a:pt x="1989846" y="1050003"/>
                  </a:lnTo>
                  <a:lnTo>
                    <a:pt x="2053898" y="1060029"/>
                  </a:lnTo>
                  <a:lnTo>
                    <a:pt x="2119019" y="1069500"/>
                  </a:lnTo>
                  <a:lnTo>
                    <a:pt x="2185183" y="1078399"/>
                  </a:lnTo>
                  <a:lnTo>
                    <a:pt x="2252422" y="1086716"/>
                  </a:lnTo>
                  <a:lnTo>
                    <a:pt x="2320730" y="1094438"/>
                  </a:lnTo>
                  <a:lnTo>
                    <a:pt x="2390110" y="1101552"/>
                  </a:lnTo>
                  <a:lnTo>
                    <a:pt x="2460566" y="1108045"/>
                  </a:lnTo>
                  <a:lnTo>
                    <a:pt x="2532099" y="1113905"/>
                  </a:lnTo>
                  <a:lnTo>
                    <a:pt x="2604714" y="1119118"/>
                  </a:lnTo>
                  <a:lnTo>
                    <a:pt x="2678414" y="1123673"/>
                  </a:lnTo>
                  <a:lnTo>
                    <a:pt x="2753202" y="1127556"/>
                  </a:lnTo>
                  <a:lnTo>
                    <a:pt x="2829080" y="1130754"/>
                  </a:lnTo>
                  <a:lnTo>
                    <a:pt x="2906053" y="1133255"/>
                  </a:lnTo>
                  <a:lnTo>
                    <a:pt x="2984123" y="1135046"/>
                  </a:lnTo>
                  <a:lnTo>
                    <a:pt x="3018089" y="1134208"/>
                  </a:lnTo>
                  <a:lnTo>
                    <a:pt x="3084574" y="1124003"/>
                  </a:lnTo>
                  <a:lnTo>
                    <a:pt x="3149104" y="1102970"/>
                  </a:lnTo>
                  <a:lnTo>
                    <a:pt x="3211653" y="1071762"/>
                  </a:lnTo>
                  <a:lnTo>
                    <a:pt x="3272194" y="1031030"/>
                  </a:lnTo>
                  <a:lnTo>
                    <a:pt x="3330699" y="981424"/>
                  </a:lnTo>
                  <a:lnTo>
                    <a:pt x="3359180" y="953497"/>
                  </a:lnTo>
                  <a:lnTo>
                    <a:pt x="3387142" y="923596"/>
                  </a:lnTo>
                  <a:lnTo>
                    <a:pt x="3414582" y="891802"/>
                  </a:lnTo>
                  <a:lnTo>
                    <a:pt x="3441496" y="858197"/>
                  </a:lnTo>
                  <a:lnTo>
                    <a:pt x="3467881" y="822862"/>
                  </a:lnTo>
                  <a:lnTo>
                    <a:pt x="3493733" y="785879"/>
                  </a:lnTo>
                  <a:lnTo>
                    <a:pt x="3519049" y="747328"/>
                  </a:lnTo>
                  <a:lnTo>
                    <a:pt x="3543826" y="707292"/>
                  </a:lnTo>
                  <a:lnTo>
                    <a:pt x="3568060" y="665852"/>
                  </a:lnTo>
                  <a:lnTo>
                    <a:pt x="3591748" y="623088"/>
                  </a:lnTo>
                  <a:lnTo>
                    <a:pt x="3614887" y="579084"/>
                  </a:lnTo>
                  <a:lnTo>
                    <a:pt x="3637472" y="533919"/>
                  </a:lnTo>
                  <a:lnTo>
                    <a:pt x="3659501" y="487675"/>
                  </a:lnTo>
                  <a:lnTo>
                    <a:pt x="3680971" y="440435"/>
                  </a:lnTo>
                  <a:lnTo>
                    <a:pt x="3701878" y="392278"/>
                  </a:lnTo>
                  <a:lnTo>
                    <a:pt x="3722218" y="343288"/>
                  </a:lnTo>
                  <a:lnTo>
                    <a:pt x="3741988" y="293544"/>
                  </a:lnTo>
                  <a:lnTo>
                    <a:pt x="3761185" y="243128"/>
                  </a:lnTo>
                  <a:lnTo>
                    <a:pt x="3779806" y="192123"/>
                  </a:lnTo>
                  <a:lnTo>
                    <a:pt x="3797846" y="140608"/>
                  </a:lnTo>
                  <a:lnTo>
                    <a:pt x="3815303" y="88666"/>
                  </a:lnTo>
                  <a:lnTo>
                    <a:pt x="3832173" y="36379"/>
                  </a:lnTo>
                  <a:lnTo>
                    <a:pt x="3843443" y="0"/>
                  </a:lnTo>
                  <a:lnTo>
                    <a:pt x="0" y="0"/>
                  </a:lnTo>
                  <a:lnTo>
                    <a:pt x="27673" y="55651"/>
                  </a:lnTo>
                  <a:lnTo>
                    <a:pt x="53466" y="98411"/>
                  </a:lnTo>
                  <a:lnTo>
                    <a:pt x="82836" y="141593"/>
                  </a:lnTo>
                  <a:lnTo>
                    <a:pt x="115808" y="185094"/>
                  </a:lnTo>
                  <a:lnTo>
                    <a:pt x="152409" y="228813"/>
                  </a:lnTo>
                  <a:lnTo>
                    <a:pt x="192662" y="272647"/>
                  </a:lnTo>
                  <a:lnTo>
                    <a:pt x="236595" y="316496"/>
                  </a:lnTo>
                  <a:lnTo>
                    <a:pt x="284231" y="360256"/>
                  </a:lnTo>
                  <a:lnTo>
                    <a:pt x="335597" y="403827"/>
                  </a:lnTo>
                  <a:lnTo>
                    <a:pt x="390717" y="447105"/>
                  </a:lnTo>
                  <a:lnTo>
                    <a:pt x="449618" y="489990"/>
                  </a:lnTo>
                  <a:lnTo>
                    <a:pt x="512324" y="532379"/>
                  </a:lnTo>
                  <a:lnTo>
                    <a:pt x="545119" y="553360"/>
                  </a:lnTo>
                  <a:lnTo>
                    <a:pt x="578862" y="574171"/>
                  </a:lnTo>
                  <a:lnTo>
                    <a:pt x="613575" y="594811"/>
                  </a:lnTo>
                  <a:lnTo>
                    <a:pt x="649255" y="615263"/>
                  </a:lnTo>
                  <a:lnTo>
                    <a:pt x="685906" y="635515"/>
                  </a:lnTo>
                  <a:lnTo>
                    <a:pt x="723531" y="655554"/>
                  </a:lnTo>
                  <a:lnTo>
                    <a:pt x="762132" y="675366"/>
                  </a:lnTo>
                  <a:lnTo>
                    <a:pt x="801713" y="694941"/>
                  </a:lnTo>
                  <a:lnTo>
                    <a:pt x="842277" y="714264"/>
                  </a:lnTo>
                  <a:lnTo>
                    <a:pt x="883828" y="733323"/>
                  </a:lnTo>
                  <a:lnTo>
                    <a:pt x="926368" y="752105"/>
                  </a:lnTo>
                  <a:lnTo>
                    <a:pt x="969901" y="770598"/>
                  </a:lnTo>
                  <a:lnTo>
                    <a:pt x="1014429" y="788788"/>
                  </a:lnTo>
                  <a:lnTo>
                    <a:pt x="1059957" y="806663"/>
                  </a:lnTo>
                  <a:lnTo>
                    <a:pt x="1106487" y="824211"/>
                  </a:lnTo>
                  <a:lnTo>
                    <a:pt x="1154022" y="841418"/>
                  </a:lnTo>
                  <a:lnTo>
                    <a:pt x="1202565" y="858272"/>
                  </a:lnTo>
                  <a:lnTo>
                    <a:pt x="1252121" y="874760"/>
                  </a:lnTo>
                  <a:close/>
                </a:path>
              </a:pathLst>
            </a:custGeom>
            <a:solidFill>
              <a:srgbClr val="E9CB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163593" y="3968050"/>
            <a:ext cx="5312410" cy="1062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40" dirty="0"/>
              <a:t>UML</a:t>
            </a:r>
            <a:r>
              <a:rPr spc="125" dirty="0"/>
              <a:t> </a:t>
            </a:r>
            <a:r>
              <a:rPr spc="-600" dirty="0"/>
              <a:t>DIAGRAM</a:t>
            </a:r>
          </a:p>
        </p:txBody>
      </p:sp>
      <p:pic>
        <p:nvPicPr>
          <p:cNvPr id="19" name="Picture 18" descr="A diagram of a person with a stick figure&#10;&#10;Description automatically generated">
            <a:extLst>
              <a:ext uri="{FF2B5EF4-FFF2-40B4-BE49-F238E27FC236}">
                <a16:creationId xmlns:a16="http://schemas.microsoft.com/office/drawing/2014/main" id="{EE3A9F1F-6950-2ACB-8A38-190D3CB83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19" y="2003008"/>
            <a:ext cx="9127004" cy="65410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63858" y="4253497"/>
            <a:ext cx="124142" cy="15009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441744" y="4053048"/>
            <a:ext cx="293370" cy="287020"/>
          </a:xfrm>
          <a:custGeom>
            <a:avLst/>
            <a:gdLst/>
            <a:ahLst/>
            <a:cxnLst/>
            <a:rect l="l" t="t" r="r" b="b"/>
            <a:pathLst>
              <a:path w="293369" h="287020">
                <a:moveTo>
                  <a:pt x="152276" y="285141"/>
                </a:moveTo>
                <a:lnTo>
                  <a:pt x="126207" y="286417"/>
                </a:lnTo>
                <a:lnTo>
                  <a:pt x="104578" y="270728"/>
                </a:lnTo>
                <a:lnTo>
                  <a:pt x="100388" y="242019"/>
                </a:lnTo>
                <a:lnTo>
                  <a:pt x="106940" y="219264"/>
                </a:lnTo>
                <a:lnTo>
                  <a:pt x="114539" y="196883"/>
                </a:lnTo>
                <a:lnTo>
                  <a:pt x="123149" y="174911"/>
                </a:lnTo>
                <a:lnTo>
                  <a:pt x="132737" y="153378"/>
                </a:lnTo>
                <a:lnTo>
                  <a:pt x="106188" y="145679"/>
                </a:lnTo>
                <a:lnTo>
                  <a:pt x="79438" y="138647"/>
                </a:lnTo>
                <a:lnTo>
                  <a:pt x="52504" y="132297"/>
                </a:lnTo>
                <a:lnTo>
                  <a:pt x="25402" y="126639"/>
                </a:lnTo>
                <a:lnTo>
                  <a:pt x="12740" y="120404"/>
                </a:lnTo>
                <a:lnTo>
                  <a:pt x="4076" y="109081"/>
                </a:lnTo>
                <a:lnTo>
                  <a:pt x="0" y="95220"/>
                </a:lnTo>
                <a:lnTo>
                  <a:pt x="1100" y="81371"/>
                </a:lnTo>
                <a:lnTo>
                  <a:pt x="7992" y="68570"/>
                </a:lnTo>
                <a:lnTo>
                  <a:pt x="18715" y="60277"/>
                </a:lnTo>
                <a:lnTo>
                  <a:pt x="31905" y="56454"/>
                </a:lnTo>
                <a:lnTo>
                  <a:pt x="46200" y="57065"/>
                </a:lnTo>
                <a:lnTo>
                  <a:pt x="77307" y="63620"/>
                </a:lnTo>
                <a:lnTo>
                  <a:pt x="108179" y="71080"/>
                </a:lnTo>
                <a:lnTo>
                  <a:pt x="138801" y="79437"/>
                </a:lnTo>
                <a:lnTo>
                  <a:pt x="169156" y="88680"/>
                </a:lnTo>
                <a:lnTo>
                  <a:pt x="183506" y="68068"/>
                </a:lnTo>
                <a:lnTo>
                  <a:pt x="198841" y="48150"/>
                </a:lnTo>
                <a:lnTo>
                  <a:pt x="215129" y="28972"/>
                </a:lnTo>
                <a:lnTo>
                  <a:pt x="232337" y="10580"/>
                </a:lnTo>
                <a:lnTo>
                  <a:pt x="258621" y="0"/>
                </a:lnTo>
                <a:lnTo>
                  <a:pt x="282005" y="11785"/>
                </a:lnTo>
                <a:lnTo>
                  <a:pt x="293114" y="36060"/>
                </a:lnTo>
                <a:lnTo>
                  <a:pt x="282570" y="62946"/>
                </a:lnTo>
                <a:lnTo>
                  <a:pt x="271066" y="75120"/>
                </a:lnTo>
                <a:lnTo>
                  <a:pt x="260080" y="87698"/>
                </a:lnTo>
                <a:lnTo>
                  <a:pt x="249605" y="100659"/>
                </a:lnTo>
                <a:lnTo>
                  <a:pt x="239636" y="113982"/>
                </a:lnTo>
                <a:lnTo>
                  <a:pt x="253099" y="119438"/>
                </a:lnTo>
                <a:lnTo>
                  <a:pt x="266478" y="125085"/>
                </a:lnTo>
                <a:lnTo>
                  <a:pt x="278750" y="132543"/>
                </a:lnTo>
                <a:lnTo>
                  <a:pt x="287698" y="142917"/>
                </a:lnTo>
                <a:lnTo>
                  <a:pt x="292112" y="155693"/>
                </a:lnTo>
                <a:lnTo>
                  <a:pt x="290781" y="170354"/>
                </a:lnTo>
                <a:lnTo>
                  <a:pt x="284075" y="182527"/>
                </a:lnTo>
                <a:lnTo>
                  <a:pt x="273036" y="191889"/>
                </a:lnTo>
                <a:lnTo>
                  <a:pt x="259594" y="196559"/>
                </a:lnTo>
                <a:lnTo>
                  <a:pt x="245681" y="194660"/>
                </a:lnTo>
                <a:lnTo>
                  <a:pt x="234786" y="190044"/>
                </a:lnTo>
                <a:lnTo>
                  <a:pt x="223842" y="185555"/>
                </a:lnTo>
                <a:lnTo>
                  <a:pt x="212853" y="181192"/>
                </a:lnTo>
                <a:lnTo>
                  <a:pt x="201823" y="176948"/>
                </a:lnTo>
                <a:lnTo>
                  <a:pt x="192245" y="197706"/>
                </a:lnTo>
                <a:lnTo>
                  <a:pt x="183700" y="218983"/>
                </a:lnTo>
                <a:lnTo>
                  <a:pt x="176207" y="240744"/>
                </a:lnTo>
                <a:lnTo>
                  <a:pt x="169784" y="262955"/>
                </a:lnTo>
                <a:lnTo>
                  <a:pt x="152276" y="28514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97294" y="3362345"/>
            <a:ext cx="278765" cy="277495"/>
          </a:xfrm>
          <a:custGeom>
            <a:avLst/>
            <a:gdLst/>
            <a:ahLst/>
            <a:cxnLst/>
            <a:rect l="l" t="t" r="r" b="b"/>
            <a:pathLst>
              <a:path w="278765" h="277495">
                <a:moveTo>
                  <a:pt x="116619" y="276071"/>
                </a:moveTo>
                <a:lnTo>
                  <a:pt x="90269" y="277290"/>
                </a:lnTo>
                <a:lnTo>
                  <a:pt x="68904" y="261687"/>
                </a:lnTo>
                <a:lnTo>
                  <a:pt x="65541" y="233177"/>
                </a:lnTo>
                <a:lnTo>
                  <a:pt x="70455" y="216767"/>
                </a:lnTo>
                <a:lnTo>
                  <a:pt x="75504" y="200393"/>
                </a:lnTo>
                <a:lnTo>
                  <a:pt x="80735" y="184084"/>
                </a:lnTo>
                <a:lnTo>
                  <a:pt x="86194" y="167864"/>
                </a:lnTo>
                <a:lnTo>
                  <a:pt x="73441" y="166314"/>
                </a:lnTo>
                <a:lnTo>
                  <a:pt x="60669" y="164856"/>
                </a:lnTo>
                <a:lnTo>
                  <a:pt x="47883" y="163493"/>
                </a:lnTo>
                <a:lnTo>
                  <a:pt x="35085" y="162228"/>
                </a:lnTo>
                <a:lnTo>
                  <a:pt x="21275" y="158494"/>
                </a:lnTo>
                <a:lnTo>
                  <a:pt x="9986" y="150542"/>
                </a:lnTo>
                <a:lnTo>
                  <a:pt x="2475" y="139061"/>
                </a:lnTo>
                <a:lnTo>
                  <a:pt x="0" y="124742"/>
                </a:lnTo>
                <a:lnTo>
                  <a:pt x="3333" y="111088"/>
                </a:lnTo>
                <a:lnTo>
                  <a:pt x="11572" y="99457"/>
                </a:lnTo>
                <a:lnTo>
                  <a:pt x="23356" y="91686"/>
                </a:lnTo>
                <a:lnTo>
                  <a:pt x="37323" y="89610"/>
                </a:lnTo>
                <a:lnTo>
                  <a:pt x="56569" y="91552"/>
                </a:lnTo>
                <a:lnTo>
                  <a:pt x="75805" y="93701"/>
                </a:lnTo>
                <a:lnTo>
                  <a:pt x="95018" y="96049"/>
                </a:lnTo>
                <a:lnTo>
                  <a:pt x="114200" y="98588"/>
                </a:lnTo>
                <a:lnTo>
                  <a:pt x="126235" y="75189"/>
                </a:lnTo>
                <a:lnTo>
                  <a:pt x="154795" y="30778"/>
                </a:lnTo>
                <a:lnTo>
                  <a:pt x="183439" y="2079"/>
                </a:lnTo>
                <a:lnTo>
                  <a:pt x="197445" y="0"/>
                </a:lnTo>
                <a:lnTo>
                  <a:pt x="211395" y="3178"/>
                </a:lnTo>
                <a:lnTo>
                  <a:pt x="222945" y="11021"/>
                </a:lnTo>
                <a:lnTo>
                  <a:pt x="230680" y="23287"/>
                </a:lnTo>
                <a:lnTo>
                  <a:pt x="232727" y="36816"/>
                </a:lnTo>
                <a:lnTo>
                  <a:pt x="229650" y="50290"/>
                </a:lnTo>
                <a:lnTo>
                  <a:pt x="222016" y="62392"/>
                </a:lnTo>
                <a:lnTo>
                  <a:pt x="212641" y="73672"/>
                </a:lnTo>
                <a:lnTo>
                  <a:pt x="203994" y="85460"/>
                </a:lnTo>
                <a:lnTo>
                  <a:pt x="196010" y="97702"/>
                </a:lnTo>
                <a:lnTo>
                  <a:pt x="188625" y="110344"/>
                </a:lnTo>
                <a:lnTo>
                  <a:pt x="204738" y="113278"/>
                </a:lnTo>
                <a:lnTo>
                  <a:pt x="220826" y="116342"/>
                </a:lnTo>
                <a:lnTo>
                  <a:pt x="265569" y="129218"/>
                </a:lnTo>
                <a:lnTo>
                  <a:pt x="278360" y="154229"/>
                </a:lnTo>
                <a:lnTo>
                  <a:pt x="277252" y="168144"/>
                </a:lnTo>
                <a:lnTo>
                  <a:pt x="270386" y="180886"/>
                </a:lnTo>
                <a:lnTo>
                  <a:pt x="259644" y="189268"/>
                </a:lnTo>
                <a:lnTo>
                  <a:pt x="246432" y="193165"/>
                </a:lnTo>
                <a:lnTo>
                  <a:pt x="232152" y="192450"/>
                </a:lnTo>
                <a:lnTo>
                  <a:pt x="213827" y="188639"/>
                </a:lnTo>
                <a:lnTo>
                  <a:pt x="195478" y="185036"/>
                </a:lnTo>
                <a:lnTo>
                  <a:pt x="177103" y="181639"/>
                </a:lnTo>
                <a:lnTo>
                  <a:pt x="158702" y="178445"/>
                </a:lnTo>
                <a:lnTo>
                  <a:pt x="152287" y="197310"/>
                </a:lnTo>
                <a:lnTo>
                  <a:pt x="146272" y="216282"/>
                </a:lnTo>
                <a:lnTo>
                  <a:pt x="140530" y="235254"/>
                </a:lnTo>
                <a:lnTo>
                  <a:pt x="134937" y="254113"/>
                </a:lnTo>
                <a:lnTo>
                  <a:pt x="116619" y="27607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090" y="2580114"/>
            <a:ext cx="12143194" cy="56673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69036" y="2442017"/>
            <a:ext cx="4342593" cy="64388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0885">
              <a:lnSpc>
                <a:spcPct val="100000"/>
              </a:lnSpc>
              <a:spcBef>
                <a:spcPts val="105"/>
              </a:spcBef>
            </a:pPr>
            <a:r>
              <a:rPr spc="-1045" dirty="0"/>
              <a:t>CODING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62588" y="1478342"/>
            <a:ext cx="220535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365" dirty="0">
                <a:solidFill>
                  <a:srgbClr val="7B3C15"/>
                </a:solidFill>
                <a:latin typeface="Verdana"/>
                <a:cs typeface="Verdana"/>
              </a:rPr>
              <a:t>Main</a:t>
            </a:r>
            <a:r>
              <a:rPr sz="3700" spc="-330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3700" spc="-385" dirty="0">
                <a:solidFill>
                  <a:srgbClr val="7B3C15"/>
                </a:solidFill>
                <a:latin typeface="Verdana"/>
                <a:cs typeface="Verdana"/>
              </a:rPr>
              <a:t>Page: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63858" y="4253497"/>
            <a:ext cx="124142" cy="15009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7441744" y="4053048"/>
            <a:ext cx="293370" cy="287020"/>
          </a:xfrm>
          <a:custGeom>
            <a:avLst/>
            <a:gdLst/>
            <a:ahLst/>
            <a:cxnLst/>
            <a:rect l="l" t="t" r="r" b="b"/>
            <a:pathLst>
              <a:path w="293369" h="287020">
                <a:moveTo>
                  <a:pt x="152276" y="285141"/>
                </a:moveTo>
                <a:lnTo>
                  <a:pt x="126207" y="286417"/>
                </a:lnTo>
                <a:lnTo>
                  <a:pt x="104578" y="270728"/>
                </a:lnTo>
                <a:lnTo>
                  <a:pt x="100388" y="242019"/>
                </a:lnTo>
                <a:lnTo>
                  <a:pt x="106940" y="219264"/>
                </a:lnTo>
                <a:lnTo>
                  <a:pt x="114539" y="196883"/>
                </a:lnTo>
                <a:lnTo>
                  <a:pt x="123149" y="174911"/>
                </a:lnTo>
                <a:lnTo>
                  <a:pt x="132737" y="153378"/>
                </a:lnTo>
                <a:lnTo>
                  <a:pt x="106188" y="145679"/>
                </a:lnTo>
                <a:lnTo>
                  <a:pt x="79438" y="138647"/>
                </a:lnTo>
                <a:lnTo>
                  <a:pt x="52504" y="132297"/>
                </a:lnTo>
                <a:lnTo>
                  <a:pt x="25402" y="126639"/>
                </a:lnTo>
                <a:lnTo>
                  <a:pt x="12740" y="120404"/>
                </a:lnTo>
                <a:lnTo>
                  <a:pt x="4076" y="109081"/>
                </a:lnTo>
                <a:lnTo>
                  <a:pt x="0" y="95220"/>
                </a:lnTo>
                <a:lnTo>
                  <a:pt x="1100" y="81371"/>
                </a:lnTo>
                <a:lnTo>
                  <a:pt x="7992" y="68570"/>
                </a:lnTo>
                <a:lnTo>
                  <a:pt x="18715" y="60277"/>
                </a:lnTo>
                <a:lnTo>
                  <a:pt x="31905" y="56454"/>
                </a:lnTo>
                <a:lnTo>
                  <a:pt x="46200" y="57065"/>
                </a:lnTo>
                <a:lnTo>
                  <a:pt x="77307" y="63620"/>
                </a:lnTo>
                <a:lnTo>
                  <a:pt x="108179" y="71080"/>
                </a:lnTo>
                <a:lnTo>
                  <a:pt x="138801" y="79437"/>
                </a:lnTo>
                <a:lnTo>
                  <a:pt x="169156" y="88680"/>
                </a:lnTo>
                <a:lnTo>
                  <a:pt x="183506" y="68068"/>
                </a:lnTo>
                <a:lnTo>
                  <a:pt x="198841" y="48150"/>
                </a:lnTo>
                <a:lnTo>
                  <a:pt x="215129" y="28972"/>
                </a:lnTo>
                <a:lnTo>
                  <a:pt x="232337" y="10580"/>
                </a:lnTo>
                <a:lnTo>
                  <a:pt x="258621" y="0"/>
                </a:lnTo>
                <a:lnTo>
                  <a:pt x="282005" y="11785"/>
                </a:lnTo>
                <a:lnTo>
                  <a:pt x="293114" y="36060"/>
                </a:lnTo>
                <a:lnTo>
                  <a:pt x="282570" y="62946"/>
                </a:lnTo>
                <a:lnTo>
                  <a:pt x="271066" y="75120"/>
                </a:lnTo>
                <a:lnTo>
                  <a:pt x="260080" y="87698"/>
                </a:lnTo>
                <a:lnTo>
                  <a:pt x="249605" y="100659"/>
                </a:lnTo>
                <a:lnTo>
                  <a:pt x="239636" y="113982"/>
                </a:lnTo>
                <a:lnTo>
                  <a:pt x="253099" y="119438"/>
                </a:lnTo>
                <a:lnTo>
                  <a:pt x="266478" y="125085"/>
                </a:lnTo>
                <a:lnTo>
                  <a:pt x="278750" y="132543"/>
                </a:lnTo>
                <a:lnTo>
                  <a:pt x="287698" y="142917"/>
                </a:lnTo>
                <a:lnTo>
                  <a:pt x="292112" y="155693"/>
                </a:lnTo>
                <a:lnTo>
                  <a:pt x="290781" y="170354"/>
                </a:lnTo>
                <a:lnTo>
                  <a:pt x="284075" y="182527"/>
                </a:lnTo>
                <a:lnTo>
                  <a:pt x="273036" y="191889"/>
                </a:lnTo>
                <a:lnTo>
                  <a:pt x="259594" y="196559"/>
                </a:lnTo>
                <a:lnTo>
                  <a:pt x="245681" y="194660"/>
                </a:lnTo>
                <a:lnTo>
                  <a:pt x="234786" y="190044"/>
                </a:lnTo>
                <a:lnTo>
                  <a:pt x="223842" y="185555"/>
                </a:lnTo>
                <a:lnTo>
                  <a:pt x="212853" y="181192"/>
                </a:lnTo>
                <a:lnTo>
                  <a:pt x="201823" y="176948"/>
                </a:lnTo>
                <a:lnTo>
                  <a:pt x="192245" y="197706"/>
                </a:lnTo>
                <a:lnTo>
                  <a:pt x="183700" y="218983"/>
                </a:lnTo>
                <a:lnTo>
                  <a:pt x="176207" y="240744"/>
                </a:lnTo>
                <a:lnTo>
                  <a:pt x="169784" y="262955"/>
                </a:lnTo>
                <a:lnTo>
                  <a:pt x="152276" y="28514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397294" y="3362345"/>
            <a:ext cx="278765" cy="277495"/>
          </a:xfrm>
          <a:custGeom>
            <a:avLst/>
            <a:gdLst/>
            <a:ahLst/>
            <a:cxnLst/>
            <a:rect l="l" t="t" r="r" b="b"/>
            <a:pathLst>
              <a:path w="278765" h="277495">
                <a:moveTo>
                  <a:pt x="116619" y="276071"/>
                </a:moveTo>
                <a:lnTo>
                  <a:pt x="90269" y="277290"/>
                </a:lnTo>
                <a:lnTo>
                  <a:pt x="68904" y="261687"/>
                </a:lnTo>
                <a:lnTo>
                  <a:pt x="65541" y="233177"/>
                </a:lnTo>
                <a:lnTo>
                  <a:pt x="70455" y="216767"/>
                </a:lnTo>
                <a:lnTo>
                  <a:pt x="75504" y="200393"/>
                </a:lnTo>
                <a:lnTo>
                  <a:pt x="80735" y="184084"/>
                </a:lnTo>
                <a:lnTo>
                  <a:pt x="86194" y="167864"/>
                </a:lnTo>
                <a:lnTo>
                  <a:pt x="73441" y="166314"/>
                </a:lnTo>
                <a:lnTo>
                  <a:pt x="60669" y="164856"/>
                </a:lnTo>
                <a:lnTo>
                  <a:pt x="47883" y="163493"/>
                </a:lnTo>
                <a:lnTo>
                  <a:pt x="35085" y="162228"/>
                </a:lnTo>
                <a:lnTo>
                  <a:pt x="21275" y="158494"/>
                </a:lnTo>
                <a:lnTo>
                  <a:pt x="9986" y="150542"/>
                </a:lnTo>
                <a:lnTo>
                  <a:pt x="2475" y="139061"/>
                </a:lnTo>
                <a:lnTo>
                  <a:pt x="0" y="124742"/>
                </a:lnTo>
                <a:lnTo>
                  <a:pt x="3333" y="111088"/>
                </a:lnTo>
                <a:lnTo>
                  <a:pt x="11572" y="99457"/>
                </a:lnTo>
                <a:lnTo>
                  <a:pt x="23356" y="91686"/>
                </a:lnTo>
                <a:lnTo>
                  <a:pt x="37323" y="89610"/>
                </a:lnTo>
                <a:lnTo>
                  <a:pt x="56569" y="91552"/>
                </a:lnTo>
                <a:lnTo>
                  <a:pt x="75805" y="93701"/>
                </a:lnTo>
                <a:lnTo>
                  <a:pt x="95018" y="96049"/>
                </a:lnTo>
                <a:lnTo>
                  <a:pt x="114200" y="98588"/>
                </a:lnTo>
                <a:lnTo>
                  <a:pt x="126235" y="75189"/>
                </a:lnTo>
                <a:lnTo>
                  <a:pt x="154795" y="30778"/>
                </a:lnTo>
                <a:lnTo>
                  <a:pt x="183439" y="2079"/>
                </a:lnTo>
                <a:lnTo>
                  <a:pt x="197445" y="0"/>
                </a:lnTo>
                <a:lnTo>
                  <a:pt x="211395" y="3178"/>
                </a:lnTo>
                <a:lnTo>
                  <a:pt x="222945" y="11021"/>
                </a:lnTo>
                <a:lnTo>
                  <a:pt x="230680" y="23287"/>
                </a:lnTo>
                <a:lnTo>
                  <a:pt x="232727" y="36816"/>
                </a:lnTo>
                <a:lnTo>
                  <a:pt x="229650" y="50290"/>
                </a:lnTo>
                <a:lnTo>
                  <a:pt x="222016" y="62392"/>
                </a:lnTo>
                <a:lnTo>
                  <a:pt x="212641" y="73672"/>
                </a:lnTo>
                <a:lnTo>
                  <a:pt x="203994" y="85460"/>
                </a:lnTo>
                <a:lnTo>
                  <a:pt x="196010" y="97702"/>
                </a:lnTo>
                <a:lnTo>
                  <a:pt x="188625" y="110344"/>
                </a:lnTo>
                <a:lnTo>
                  <a:pt x="204738" y="113278"/>
                </a:lnTo>
                <a:lnTo>
                  <a:pt x="220826" y="116342"/>
                </a:lnTo>
                <a:lnTo>
                  <a:pt x="265569" y="129218"/>
                </a:lnTo>
                <a:lnTo>
                  <a:pt x="278360" y="154229"/>
                </a:lnTo>
                <a:lnTo>
                  <a:pt x="277252" y="168144"/>
                </a:lnTo>
                <a:lnTo>
                  <a:pt x="270386" y="180886"/>
                </a:lnTo>
                <a:lnTo>
                  <a:pt x="259644" y="189268"/>
                </a:lnTo>
                <a:lnTo>
                  <a:pt x="246432" y="193165"/>
                </a:lnTo>
                <a:lnTo>
                  <a:pt x="232152" y="192450"/>
                </a:lnTo>
                <a:lnTo>
                  <a:pt x="213827" y="188639"/>
                </a:lnTo>
                <a:lnTo>
                  <a:pt x="195478" y="185036"/>
                </a:lnTo>
                <a:lnTo>
                  <a:pt x="177103" y="181639"/>
                </a:lnTo>
                <a:lnTo>
                  <a:pt x="158702" y="178445"/>
                </a:lnTo>
                <a:lnTo>
                  <a:pt x="152287" y="197310"/>
                </a:lnTo>
                <a:lnTo>
                  <a:pt x="146272" y="216282"/>
                </a:lnTo>
                <a:lnTo>
                  <a:pt x="140530" y="235254"/>
                </a:lnTo>
                <a:lnTo>
                  <a:pt x="134937" y="254113"/>
                </a:lnTo>
                <a:lnTo>
                  <a:pt x="116619" y="276071"/>
                </a:lnTo>
                <a:close/>
              </a:path>
            </a:pathLst>
          </a:custGeom>
          <a:solidFill>
            <a:srgbClr val="ECA08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83909" y="2473559"/>
            <a:ext cx="4171949" cy="53435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660" y="2473559"/>
            <a:ext cx="12306298" cy="61055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00885">
              <a:lnSpc>
                <a:spcPct val="100000"/>
              </a:lnSpc>
              <a:spcBef>
                <a:spcPts val="105"/>
              </a:spcBef>
            </a:pPr>
            <a:r>
              <a:rPr spc="-1045" dirty="0"/>
              <a:t>CODING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562588" y="1478340"/>
            <a:ext cx="2586355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spc="-330" dirty="0">
                <a:solidFill>
                  <a:srgbClr val="7B3C15"/>
                </a:solidFill>
                <a:latin typeface="Verdana"/>
                <a:cs typeface="Verdana"/>
              </a:rPr>
              <a:t>Recipe</a:t>
            </a:r>
            <a:r>
              <a:rPr sz="3700" spc="-325" dirty="0">
                <a:solidFill>
                  <a:srgbClr val="7B3C15"/>
                </a:solidFill>
                <a:latin typeface="Verdana"/>
                <a:cs typeface="Verdana"/>
              </a:rPr>
              <a:t> </a:t>
            </a:r>
            <a:r>
              <a:rPr sz="3700" spc="-385" dirty="0">
                <a:solidFill>
                  <a:srgbClr val="7B3C15"/>
                </a:solidFill>
                <a:latin typeface="Verdana"/>
                <a:cs typeface="Verdana"/>
              </a:rPr>
              <a:t>Page:</a:t>
            </a:r>
            <a:endParaRPr sz="37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449</Words>
  <Application>Microsoft Office PowerPoint</Application>
  <PresentationFormat>Custom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 MT</vt:lpstr>
      <vt:lpstr>Lucida Sans Unicode</vt:lpstr>
      <vt:lpstr>Trebuchet MS</vt:lpstr>
      <vt:lpstr>Verdana</vt:lpstr>
      <vt:lpstr>Office Theme</vt:lpstr>
      <vt:lpstr>Web Programming</vt:lpstr>
      <vt:lpstr>PROJECT SUMMARY</vt:lpstr>
      <vt:lpstr>TABLE OF CONTENTS</vt:lpstr>
      <vt:lpstr>PROBLEM STATEMENT</vt:lpstr>
      <vt:lpstr>SOLUTIONS</vt:lpstr>
      <vt:lpstr>FEATURES</vt:lpstr>
      <vt:lpstr>UML DIAGRAM</vt:lpstr>
      <vt:lpstr>CODING</vt:lpstr>
      <vt:lpstr>CODING</vt:lpstr>
      <vt:lpstr>CODING</vt:lpstr>
      <vt:lpstr>TESTING</vt:lpstr>
      <vt:lpstr>REVIEW</vt:lpstr>
      <vt:lpstr>THANK YOU..........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</dc:title>
  <dc:creator>Subhash</dc:creator>
  <cp:keywords>DAF-ZlaJgdY,BAF-ZoixENY</cp:keywords>
  <cp:lastModifiedBy>Subhash Raavi</cp:lastModifiedBy>
  <cp:revision>2</cp:revision>
  <dcterms:created xsi:type="dcterms:W3CDTF">2024-03-03T01:12:25Z</dcterms:created>
  <dcterms:modified xsi:type="dcterms:W3CDTF">2024-03-03T06:04:14Z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2024-03-03T00:00:00Z</vt:filetime>
  </property>
  <property fmtid="{D5CDD505-2E9C-101B-9397-08002B2CF9AE}" pid="3" name="Creator">
    <vt:lpwstr>Canva</vt:lpwstr>
  </property>
  <property fmtid="{D5CDD505-2E9C-101B-9397-08002B2CF9AE}" pid="4" name="LastSaved">
    <vt:filetime>2024-03-03T00:00:00Z</vt:filetime>
  </property>
  <property fmtid="{D5CDD505-2E9C-101B-9397-08002B2CF9AE}" pid="5" name="Producer">
    <vt:lpwstr>Canva</vt:lpwstr>
  </property>
</Properties>
</file>